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55"/>
  </p:notesMasterIdLst>
  <p:sldIdLst>
    <p:sldId id="256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</p:sldIdLst>
  <p:sldSz cx="10693400" cy="7562850"/>
  <p:notesSz cx="10693400" cy="75628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340" autoAdjust="0"/>
  </p:normalViewPr>
  <p:slideViewPr>
    <p:cSldViewPr>
      <p:cViewPr varScale="1">
        <p:scale>
          <a:sx n="47" d="100"/>
          <a:sy n="47" d="100"/>
        </p:scale>
        <p:origin x="1818" y="48"/>
      </p:cViewPr>
      <p:guideLst>
        <p:guide orient="horz" pos="2880"/>
        <p:guide pos="212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9EEE2-2195-4E23-B26B-371537682538}" type="datetimeFigureOut">
              <a:rPr lang="zh-CN" altLang="en-US" smtClean="0"/>
              <a:t>2020/3/1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6CB3F-0304-42BC-A9CC-EB4E674BBA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https://blog.csdn.net/yumushui/article/details/37903159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CB3F-0304-42BC-A9CC-EB4E674BBA9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深圳为例，码头信息交换，远距离，以及内部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CB3F-0304-42BC-A9CC-EB4E674BBA9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1237717"/>
            <a:ext cx="9089390" cy="2632992"/>
          </a:xfrm>
        </p:spPr>
        <p:txBody>
          <a:bodyPr anchor="b"/>
          <a:lstStyle>
            <a:lvl1pPr algn="ctr">
              <a:defRPr sz="661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675" y="3972247"/>
            <a:ext cx="8020050" cy="1825938"/>
          </a:xfrm>
        </p:spPr>
        <p:txBody>
          <a:bodyPr/>
          <a:lstStyle>
            <a:lvl1pPr marL="0" indent="0" algn="ctr">
              <a:buNone/>
              <a:defRPr sz="2647"/>
            </a:lvl1pPr>
            <a:lvl2pPr marL="504200" indent="0" algn="ctr">
              <a:buNone/>
              <a:defRPr sz="2206"/>
            </a:lvl2pPr>
            <a:lvl3pPr marL="1008400" indent="0" algn="ctr">
              <a:buNone/>
              <a:defRPr sz="1985"/>
            </a:lvl3pPr>
            <a:lvl4pPr marL="1512600" indent="0" algn="ctr">
              <a:buNone/>
              <a:defRPr sz="1764"/>
            </a:lvl4pPr>
            <a:lvl5pPr marL="2016801" indent="0" algn="ctr">
              <a:buNone/>
              <a:defRPr sz="1764"/>
            </a:lvl5pPr>
            <a:lvl6pPr marL="2521001" indent="0" algn="ctr">
              <a:buNone/>
              <a:defRPr sz="1764"/>
            </a:lvl6pPr>
            <a:lvl7pPr marL="3025201" indent="0" algn="ctr">
              <a:buNone/>
              <a:defRPr sz="1764"/>
            </a:lvl7pPr>
            <a:lvl8pPr marL="3529401" indent="0" algn="ctr">
              <a:buNone/>
              <a:defRPr sz="1764"/>
            </a:lvl8pPr>
            <a:lvl9pPr marL="4033601" indent="0" algn="ctr">
              <a:buNone/>
              <a:defRPr sz="176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59107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732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2465" y="402652"/>
            <a:ext cx="2305764" cy="640916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172" y="402652"/>
            <a:ext cx="6783626" cy="640916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72369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bg>
      <p:bgPr>
        <a:blipFill rotWithShape="1">
          <a:blip r:embed="rId2"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20650" y="1595120"/>
            <a:ext cx="10452735" cy="1527175"/>
          </a:xfrm>
          <a:prstGeom prst="rect">
            <a:avLst/>
          </a:prstGeom>
          <a:solidFill>
            <a:srgbClr val="D34817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  <a:defRPr/>
            </a:pPr>
            <a:endParaRPr lang="en-US" altLang="zh-CN" sz="16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27000" y="1531620"/>
            <a:ext cx="10452735" cy="120650"/>
          </a:xfrm>
          <a:prstGeom prst="rect">
            <a:avLst/>
          </a:prstGeom>
          <a:solidFill>
            <a:srgbClr val="E6B1AB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20650" y="3122295"/>
            <a:ext cx="10452735" cy="111125"/>
          </a:xfrm>
          <a:prstGeom prst="rect">
            <a:avLst/>
          </a:prstGeom>
          <a:solidFill>
            <a:srgbClr val="91848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757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8118" y="387604"/>
            <a:ext cx="8597163" cy="314959"/>
          </a:xfrm>
        </p:spPr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灯片编号占位符 4"/>
          <p:cNvSpPr>
            <a:spLocks noGrp="1"/>
          </p:cNvSpPr>
          <p:nvPr userDrawn="1"/>
        </p:nvSpPr>
        <p:spPr>
          <a:xfrm>
            <a:off x="292100" y="6848475"/>
            <a:ext cx="457200" cy="457200"/>
          </a:xfrm>
          <a:prstGeom prst="ellipse">
            <a:avLst/>
          </a:prstGeom>
          <a:solidFill>
            <a:srgbClr val="D34817"/>
          </a:solidFill>
        </p:spPr>
        <p:txBody>
          <a:bodyPr vert="horz" wrap="none" lIns="0" tIns="0" rIns="0" bIns="0" numCol="1" anchor="ctr" anchorCtr="1" compatLnSpc="1">
            <a:noAutofit/>
          </a:bodyPr>
          <a:lstStyle>
            <a:lvl1pPr marL="0" algn="ctr" rtl="0" eaLnBrk="1" latinLnBrk="0" hangingPunct="1">
              <a:defRPr kumimoji="0" sz="1400" kern="1200" smtClean="0">
                <a:solidFill>
                  <a:srgbClr val="FFFFFF"/>
                </a:solidFill>
                <a:latin typeface="Franklin Gothic Book" pitchFamily="34" charset="0"/>
                <a:ea typeface="幼圆" pitchFamily="49" charset="-122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230B6F-5ED7-4A64-B0E1-D6535E93A82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itchFamily="34" charset="0"/>
                <a:ea typeface="幼圆" pitchFamily="49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itchFamily="34" charset="0"/>
              <a:ea typeface="幼圆" pitchFamily="49" charset="-122"/>
              <a:cs typeface="+mn-cs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035050" y="6937375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数据库系统基础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15400" y="180340"/>
            <a:ext cx="11525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7573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02" y="1885463"/>
            <a:ext cx="9223058" cy="3145935"/>
          </a:xfrm>
        </p:spPr>
        <p:txBody>
          <a:bodyPr anchor="b"/>
          <a:lstStyle>
            <a:lvl1pPr>
              <a:defRPr sz="661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602" y="5061159"/>
            <a:ext cx="9223058" cy="1654373"/>
          </a:xfrm>
        </p:spPr>
        <p:txBody>
          <a:bodyPr/>
          <a:lstStyle>
            <a:lvl1pPr marL="0" indent="0">
              <a:buNone/>
              <a:defRPr sz="2647">
                <a:solidFill>
                  <a:schemeClr val="tx1"/>
                </a:solidFill>
              </a:defRPr>
            </a:lvl1pPr>
            <a:lvl2pPr marL="504200" indent="0">
              <a:buNone/>
              <a:defRPr sz="2206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08262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171" y="2013259"/>
            <a:ext cx="4544695" cy="47985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3534" y="2013259"/>
            <a:ext cx="4544695" cy="47985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61784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402654"/>
            <a:ext cx="9223058" cy="14618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565" y="1853949"/>
            <a:ext cx="4523809" cy="908592"/>
          </a:xfrm>
        </p:spPr>
        <p:txBody>
          <a:bodyPr anchor="b"/>
          <a:lstStyle>
            <a:lvl1pPr marL="0" indent="0">
              <a:buNone/>
              <a:defRPr sz="2647" b="1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565" y="2762541"/>
            <a:ext cx="4523809" cy="40632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3534" y="1853949"/>
            <a:ext cx="4546088" cy="908592"/>
          </a:xfrm>
        </p:spPr>
        <p:txBody>
          <a:bodyPr anchor="b"/>
          <a:lstStyle>
            <a:lvl1pPr marL="0" indent="0">
              <a:buNone/>
              <a:defRPr sz="2647" b="1"/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3534" y="2762541"/>
            <a:ext cx="4546088" cy="40632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6615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06270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7391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504190"/>
            <a:ext cx="3448900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88" y="1088912"/>
            <a:ext cx="5413534" cy="5374525"/>
          </a:xfrm>
        </p:spPr>
        <p:txBody>
          <a:bodyPr/>
          <a:lstStyle>
            <a:lvl1pPr>
              <a:defRPr sz="3529"/>
            </a:lvl1pPr>
            <a:lvl2pPr>
              <a:defRPr sz="3088"/>
            </a:lvl2pPr>
            <a:lvl3pPr>
              <a:defRPr sz="2647"/>
            </a:lvl3pPr>
            <a:lvl4pPr>
              <a:defRPr sz="2206"/>
            </a:lvl4pPr>
            <a:lvl5pPr>
              <a:defRPr sz="2206"/>
            </a:lvl5pPr>
            <a:lvl6pPr>
              <a:defRPr sz="2206"/>
            </a:lvl6pPr>
            <a:lvl7pPr>
              <a:defRPr sz="2206"/>
            </a:lvl7pPr>
            <a:lvl8pPr>
              <a:defRPr sz="2206"/>
            </a:lvl8pPr>
            <a:lvl9pPr>
              <a:defRPr sz="220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448900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200" indent="0">
              <a:buNone/>
              <a:defRPr sz="1544"/>
            </a:lvl2pPr>
            <a:lvl3pPr marL="1008400" indent="0">
              <a:buNone/>
              <a:defRPr sz="1323"/>
            </a:lvl3pPr>
            <a:lvl4pPr marL="1512600" indent="0">
              <a:buNone/>
              <a:defRPr sz="1103"/>
            </a:lvl4pPr>
            <a:lvl5pPr marL="2016801" indent="0">
              <a:buNone/>
              <a:defRPr sz="1103"/>
            </a:lvl5pPr>
            <a:lvl6pPr marL="2521001" indent="0">
              <a:buNone/>
              <a:defRPr sz="1103"/>
            </a:lvl6pPr>
            <a:lvl7pPr marL="3025201" indent="0">
              <a:buNone/>
              <a:defRPr sz="1103"/>
            </a:lvl7pPr>
            <a:lvl8pPr marL="3529401" indent="0">
              <a:buNone/>
              <a:defRPr sz="1103"/>
            </a:lvl8pPr>
            <a:lvl9pPr marL="4033601" indent="0">
              <a:buNone/>
              <a:defRPr sz="110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0770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504190"/>
            <a:ext cx="3448900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6088" y="1088912"/>
            <a:ext cx="5413534" cy="5374525"/>
          </a:xfrm>
        </p:spPr>
        <p:txBody>
          <a:bodyPr anchor="t"/>
          <a:lstStyle>
            <a:lvl1pPr marL="0" indent="0">
              <a:buNone/>
              <a:defRPr sz="3529"/>
            </a:lvl1pPr>
            <a:lvl2pPr marL="504200" indent="0">
              <a:buNone/>
              <a:defRPr sz="3088"/>
            </a:lvl2pPr>
            <a:lvl3pPr marL="1008400" indent="0">
              <a:buNone/>
              <a:defRPr sz="2647"/>
            </a:lvl3pPr>
            <a:lvl4pPr marL="1512600" indent="0">
              <a:buNone/>
              <a:defRPr sz="2206"/>
            </a:lvl4pPr>
            <a:lvl5pPr marL="2016801" indent="0">
              <a:buNone/>
              <a:defRPr sz="2206"/>
            </a:lvl5pPr>
            <a:lvl6pPr marL="2521001" indent="0">
              <a:buNone/>
              <a:defRPr sz="2206"/>
            </a:lvl6pPr>
            <a:lvl7pPr marL="3025201" indent="0">
              <a:buNone/>
              <a:defRPr sz="2206"/>
            </a:lvl7pPr>
            <a:lvl8pPr marL="3529401" indent="0">
              <a:buNone/>
              <a:defRPr sz="2206"/>
            </a:lvl8pPr>
            <a:lvl9pPr marL="4033601" indent="0">
              <a:buNone/>
              <a:defRPr sz="220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448900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200" indent="0">
              <a:buNone/>
              <a:defRPr sz="1544"/>
            </a:lvl2pPr>
            <a:lvl3pPr marL="1008400" indent="0">
              <a:buNone/>
              <a:defRPr sz="1323"/>
            </a:lvl3pPr>
            <a:lvl4pPr marL="1512600" indent="0">
              <a:buNone/>
              <a:defRPr sz="1103"/>
            </a:lvl4pPr>
            <a:lvl5pPr marL="2016801" indent="0">
              <a:buNone/>
              <a:defRPr sz="1103"/>
            </a:lvl5pPr>
            <a:lvl6pPr marL="2521001" indent="0">
              <a:buNone/>
              <a:defRPr sz="1103"/>
            </a:lvl6pPr>
            <a:lvl7pPr marL="3025201" indent="0">
              <a:buNone/>
              <a:defRPr sz="1103"/>
            </a:lvl7pPr>
            <a:lvl8pPr marL="3529401" indent="0">
              <a:buNone/>
              <a:defRPr sz="1103"/>
            </a:lvl8pPr>
            <a:lvl9pPr marL="4033601" indent="0">
              <a:buNone/>
              <a:defRPr sz="110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73114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171" y="402654"/>
            <a:ext cx="9223058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171" y="2013259"/>
            <a:ext cx="9223058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171" y="7009643"/>
            <a:ext cx="24060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2189" y="7009643"/>
            <a:ext cx="360902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2214" y="7009643"/>
            <a:ext cx="24060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43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hf sldNum="0" hdr="0" ftr="0" dt="0"/>
  <p:txStyles>
    <p:titleStyle>
      <a:lvl1pPr algn="l" defTabSz="1008400" rtl="0" eaLnBrk="1" latinLnBrk="0" hangingPunct="1">
        <a:lnSpc>
          <a:spcPct val="90000"/>
        </a:lnSpc>
        <a:spcBef>
          <a:spcPct val="0"/>
        </a:spcBef>
        <a:buNone/>
        <a:defRPr sz="48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100" indent="-252100" algn="l" defTabSz="1008400" rtl="0" eaLnBrk="1" latinLnBrk="0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8" kern="1200">
          <a:solidFill>
            <a:schemeClr val="tx1"/>
          </a:solidFill>
          <a:latin typeface="+mn-lt"/>
          <a:ea typeface="+mn-ea"/>
          <a:cs typeface="+mn-cs"/>
        </a:defRPr>
      </a:lvl1pPr>
      <a:lvl2pPr marL="756300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2pPr>
      <a:lvl3pPr marL="1260500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6" kern="1200">
          <a:solidFill>
            <a:schemeClr val="tx1"/>
          </a:solidFill>
          <a:latin typeface="+mn-lt"/>
          <a:ea typeface="+mn-ea"/>
          <a:cs typeface="+mn-cs"/>
        </a:defRPr>
      </a:lvl3pPr>
      <a:lvl4pPr marL="17647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9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31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73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15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5701" indent="-252100" algn="l" defTabSz="100840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00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400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600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10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52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4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601" algn="l" defTabSz="10084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937635" y="2043938"/>
            <a:ext cx="2818130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120"/>
              </a:lnSpc>
            </a:pPr>
            <a:r>
              <a:rPr sz="4400" spc="-5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数据库系统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41013" y="4958079"/>
            <a:ext cx="286893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spc="-5" dirty="0" err="1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哈尔滨工业大学</a:t>
            </a:r>
            <a:r>
              <a:rPr lang="zh-CN" altLang="en-US" sz="2000" spc="-5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（深圳）</a:t>
            </a:r>
            <a:endParaRPr lang="en-US" altLang="zh-CN" sz="2000" spc="-5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spc="-5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计算机学院</a:t>
            </a:r>
            <a:endParaRPr lang="en-US" altLang="zh-CN" sz="2000" spc="-5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spc="-5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2020</a:t>
            </a:r>
            <a:r>
              <a:rPr lang="zh-CN" altLang="en-US" sz="2000" spc="-5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春</a:t>
            </a:r>
            <a:endParaRPr sz="20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4942217" y="3456432"/>
            <a:ext cx="250698" cy="566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2923" y="4368546"/>
            <a:ext cx="3061970" cy="1143000"/>
          </a:xfrm>
          <a:custGeom>
            <a:avLst/>
            <a:gdLst/>
            <a:ahLst/>
            <a:cxnLst/>
            <a:rect l="l" t="t" r="r" b="b"/>
            <a:pathLst>
              <a:path w="3061970" h="1143000">
                <a:moveTo>
                  <a:pt x="382524" y="857250"/>
                </a:moveTo>
                <a:lnTo>
                  <a:pt x="382524" y="285749"/>
                </a:lnTo>
                <a:lnTo>
                  <a:pt x="0" y="571500"/>
                </a:lnTo>
                <a:lnTo>
                  <a:pt x="382524" y="857250"/>
                </a:lnTo>
                <a:close/>
              </a:path>
              <a:path w="3061970" h="1143000">
                <a:moveTo>
                  <a:pt x="765048" y="714755"/>
                </a:moveTo>
                <a:lnTo>
                  <a:pt x="765048" y="429005"/>
                </a:lnTo>
                <a:lnTo>
                  <a:pt x="382524" y="429006"/>
                </a:lnTo>
                <a:lnTo>
                  <a:pt x="382524" y="714756"/>
                </a:lnTo>
                <a:lnTo>
                  <a:pt x="765048" y="714755"/>
                </a:lnTo>
                <a:close/>
              </a:path>
              <a:path w="3061970" h="1143000">
                <a:moveTo>
                  <a:pt x="2296668" y="1142999"/>
                </a:moveTo>
                <a:lnTo>
                  <a:pt x="2296668" y="0"/>
                </a:lnTo>
                <a:lnTo>
                  <a:pt x="765048" y="0"/>
                </a:lnTo>
                <a:lnTo>
                  <a:pt x="765048" y="1143000"/>
                </a:lnTo>
                <a:lnTo>
                  <a:pt x="2296668" y="1142999"/>
                </a:lnTo>
                <a:close/>
              </a:path>
              <a:path w="3061970" h="1143000">
                <a:moveTo>
                  <a:pt x="2679192" y="714755"/>
                </a:moveTo>
                <a:lnTo>
                  <a:pt x="2679192" y="429005"/>
                </a:lnTo>
                <a:lnTo>
                  <a:pt x="2296668" y="429005"/>
                </a:lnTo>
                <a:lnTo>
                  <a:pt x="2296668" y="714755"/>
                </a:lnTo>
                <a:lnTo>
                  <a:pt x="2679192" y="714755"/>
                </a:lnTo>
                <a:close/>
              </a:path>
              <a:path w="3061970" h="1143000">
                <a:moveTo>
                  <a:pt x="3061716" y="571499"/>
                </a:moveTo>
                <a:lnTo>
                  <a:pt x="2679192" y="285749"/>
                </a:lnTo>
                <a:lnTo>
                  <a:pt x="2679192" y="857249"/>
                </a:lnTo>
                <a:lnTo>
                  <a:pt x="3061716" y="571499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4541" y="4363973"/>
            <a:ext cx="3078480" cy="1153160"/>
          </a:xfrm>
          <a:custGeom>
            <a:avLst/>
            <a:gdLst/>
            <a:ahLst/>
            <a:cxnLst/>
            <a:rect l="l" t="t" r="r" b="b"/>
            <a:pathLst>
              <a:path w="3078479" h="1153160">
                <a:moveTo>
                  <a:pt x="395478" y="429006"/>
                </a:moveTo>
                <a:lnTo>
                  <a:pt x="395478" y="281178"/>
                </a:lnTo>
                <a:lnTo>
                  <a:pt x="0" y="576072"/>
                </a:lnTo>
                <a:lnTo>
                  <a:pt x="10667" y="584047"/>
                </a:lnTo>
                <a:lnTo>
                  <a:pt x="10668" y="572262"/>
                </a:lnTo>
                <a:lnTo>
                  <a:pt x="15778" y="576072"/>
                </a:lnTo>
                <a:lnTo>
                  <a:pt x="386334" y="299812"/>
                </a:lnTo>
                <a:lnTo>
                  <a:pt x="386334" y="290322"/>
                </a:lnTo>
                <a:lnTo>
                  <a:pt x="393954" y="294132"/>
                </a:lnTo>
                <a:lnTo>
                  <a:pt x="393954" y="429006"/>
                </a:lnTo>
                <a:lnTo>
                  <a:pt x="395478" y="429006"/>
                </a:lnTo>
                <a:close/>
              </a:path>
              <a:path w="3078479" h="1153160">
                <a:moveTo>
                  <a:pt x="15778" y="576072"/>
                </a:moveTo>
                <a:lnTo>
                  <a:pt x="10668" y="572262"/>
                </a:lnTo>
                <a:lnTo>
                  <a:pt x="10668" y="579882"/>
                </a:lnTo>
                <a:lnTo>
                  <a:pt x="15778" y="576072"/>
                </a:lnTo>
                <a:close/>
              </a:path>
              <a:path w="3078479" h="1153160">
                <a:moveTo>
                  <a:pt x="393954" y="858012"/>
                </a:moveTo>
                <a:lnTo>
                  <a:pt x="15778" y="576072"/>
                </a:lnTo>
                <a:lnTo>
                  <a:pt x="10668" y="579882"/>
                </a:lnTo>
                <a:lnTo>
                  <a:pt x="10667" y="584047"/>
                </a:lnTo>
                <a:lnTo>
                  <a:pt x="386334" y="864892"/>
                </a:lnTo>
                <a:lnTo>
                  <a:pt x="386334" y="861822"/>
                </a:lnTo>
                <a:lnTo>
                  <a:pt x="393954" y="858012"/>
                </a:lnTo>
                <a:close/>
              </a:path>
              <a:path w="3078479" h="1153160">
                <a:moveTo>
                  <a:pt x="393954" y="294132"/>
                </a:moveTo>
                <a:lnTo>
                  <a:pt x="386334" y="290322"/>
                </a:lnTo>
                <a:lnTo>
                  <a:pt x="386334" y="299812"/>
                </a:lnTo>
                <a:lnTo>
                  <a:pt x="393954" y="294132"/>
                </a:lnTo>
                <a:close/>
              </a:path>
              <a:path w="3078479" h="1153160">
                <a:moveTo>
                  <a:pt x="393954" y="429006"/>
                </a:moveTo>
                <a:lnTo>
                  <a:pt x="393954" y="294132"/>
                </a:lnTo>
                <a:lnTo>
                  <a:pt x="386334" y="299812"/>
                </a:lnTo>
                <a:lnTo>
                  <a:pt x="386334" y="438150"/>
                </a:lnTo>
                <a:lnTo>
                  <a:pt x="390906" y="438150"/>
                </a:lnTo>
                <a:lnTo>
                  <a:pt x="390906" y="429006"/>
                </a:lnTo>
                <a:lnTo>
                  <a:pt x="393954" y="429006"/>
                </a:lnTo>
                <a:close/>
              </a:path>
              <a:path w="3078479" h="1153160">
                <a:moveTo>
                  <a:pt x="778763" y="1143000"/>
                </a:moveTo>
                <a:lnTo>
                  <a:pt x="778764" y="714756"/>
                </a:lnTo>
                <a:lnTo>
                  <a:pt x="386334" y="714756"/>
                </a:lnTo>
                <a:lnTo>
                  <a:pt x="386334" y="852331"/>
                </a:lnTo>
                <a:lnTo>
                  <a:pt x="390906" y="855739"/>
                </a:lnTo>
                <a:lnTo>
                  <a:pt x="390906" y="723900"/>
                </a:lnTo>
                <a:lnTo>
                  <a:pt x="395478" y="719328"/>
                </a:lnTo>
                <a:lnTo>
                  <a:pt x="395478" y="723900"/>
                </a:lnTo>
                <a:lnTo>
                  <a:pt x="768858" y="723900"/>
                </a:lnTo>
                <a:lnTo>
                  <a:pt x="768858" y="719328"/>
                </a:lnTo>
                <a:lnTo>
                  <a:pt x="773430" y="723900"/>
                </a:lnTo>
                <a:lnTo>
                  <a:pt x="773430" y="1143000"/>
                </a:lnTo>
                <a:lnTo>
                  <a:pt x="778763" y="1143000"/>
                </a:lnTo>
                <a:close/>
              </a:path>
              <a:path w="3078479" h="1153160">
                <a:moveTo>
                  <a:pt x="393954" y="870588"/>
                </a:moveTo>
                <a:lnTo>
                  <a:pt x="393954" y="858012"/>
                </a:lnTo>
                <a:lnTo>
                  <a:pt x="386334" y="861822"/>
                </a:lnTo>
                <a:lnTo>
                  <a:pt x="386334" y="864892"/>
                </a:lnTo>
                <a:lnTo>
                  <a:pt x="393954" y="870588"/>
                </a:lnTo>
                <a:close/>
              </a:path>
              <a:path w="3078479" h="1153160">
                <a:moveTo>
                  <a:pt x="773430" y="429006"/>
                </a:moveTo>
                <a:lnTo>
                  <a:pt x="390906" y="429006"/>
                </a:lnTo>
                <a:lnTo>
                  <a:pt x="395478" y="433578"/>
                </a:lnTo>
                <a:lnTo>
                  <a:pt x="395477" y="438150"/>
                </a:lnTo>
                <a:lnTo>
                  <a:pt x="768858" y="438150"/>
                </a:lnTo>
                <a:lnTo>
                  <a:pt x="768858" y="433578"/>
                </a:lnTo>
                <a:lnTo>
                  <a:pt x="773430" y="429006"/>
                </a:lnTo>
                <a:close/>
              </a:path>
              <a:path w="3078479" h="1153160">
                <a:moveTo>
                  <a:pt x="395477" y="438150"/>
                </a:moveTo>
                <a:lnTo>
                  <a:pt x="395478" y="433578"/>
                </a:lnTo>
                <a:lnTo>
                  <a:pt x="390906" y="429006"/>
                </a:lnTo>
                <a:lnTo>
                  <a:pt x="390906" y="438150"/>
                </a:lnTo>
                <a:lnTo>
                  <a:pt x="395477" y="438150"/>
                </a:lnTo>
                <a:close/>
              </a:path>
              <a:path w="3078479" h="1153160">
                <a:moveTo>
                  <a:pt x="395478" y="723900"/>
                </a:moveTo>
                <a:lnTo>
                  <a:pt x="395478" y="719328"/>
                </a:lnTo>
                <a:lnTo>
                  <a:pt x="390906" y="723900"/>
                </a:lnTo>
                <a:lnTo>
                  <a:pt x="395478" y="723900"/>
                </a:lnTo>
                <a:close/>
              </a:path>
              <a:path w="3078479" h="1153160">
                <a:moveTo>
                  <a:pt x="395478" y="871728"/>
                </a:moveTo>
                <a:lnTo>
                  <a:pt x="395478" y="723900"/>
                </a:lnTo>
                <a:lnTo>
                  <a:pt x="390906" y="723900"/>
                </a:lnTo>
                <a:lnTo>
                  <a:pt x="390906" y="855739"/>
                </a:lnTo>
                <a:lnTo>
                  <a:pt x="393954" y="858012"/>
                </a:lnTo>
                <a:lnTo>
                  <a:pt x="393954" y="870588"/>
                </a:lnTo>
                <a:lnTo>
                  <a:pt x="395478" y="871728"/>
                </a:lnTo>
                <a:close/>
              </a:path>
              <a:path w="3078479" h="1153160">
                <a:moveTo>
                  <a:pt x="2309622" y="429006"/>
                </a:moveTo>
                <a:lnTo>
                  <a:pt x="2309622" y="0"/>
                </a:lnTo>
                <a:lnTo>
                  <a:pt x="768858" y="0"/>
                </a:lnTo>
                <a:lnTo>
                  <a:pt x="768858" y="429006"/>
                </a:lnTo>
                <a:lnTo>
                  <a:pt x="773430" y="429006"/>
                </a:lnTo>
                <a:lnTo>
                  <a:pt x="773430" y="9906"/>
                </a:lnTo>
                <a:lnTo>
                  <a:pt x="778764" y="4572"/>
                </a:lnTo>
                <a:lnTo>
                  <a:pt x="778763" y="9906"/>
                </a:lnTo>
                <a:lnTo>
                  <a:pt x="2300478" y="9906"/>
                </a:lnTo>
                <a:lnTo>
                  <a:pt x="2300478" y="4571"/>
                </a:lnTo>
                <a:lnTo>
                  <a:pt x="2305050" y="9906"/>
                </a:lnTo>
                <a:lnTo>
                  <a:pt x="2305050" y="429006"/>
                </a:lnTo>
                <a:lnTo>
                  <a:pt x="2309622" y="429006"/>
                </a:lnTo>
                <a:close/>
              </a:path>
              <a:path w="3078479" h="1153160">
                <a:moveTo>
                  <a:pt x="778764" y="438150"/>
                </a:moveTo>
                <a:lnTo>
                  <a:pt x="778763" y="9906"/>
                </a:lnTo>
                <a:lnTo>
                  <a:pt x="773430" y="9906"/>
                </a:lnTo>
                <a:lnTo>
                  <a:pt x="773430" y="429006"/>
                </a:lnTo>
                <a:lnTo>
                  <a:pt x="768858" y="433578"/>
                </a:lnTo>
                <a:lnTo>
                  <a:pt x="768858" y="438150"/>
                </a:lnTo>
                <a:lnTo>
                  <a:pt x="778764" y="438150"/>
                </a:lnTo>
                <a:close/>
              </a:path>
              <a:path w="3078479" h="1153160">
                <a:moveTo>
                  <a:pt x="773430" y="723900"/>
                </a:moveTo>
                <a:lnTo>
                  <a:pt x="768858" y="719328"/>
                </a:lnTo>
                <a:lnTo>
                  <a:pt x="768858" y="723900"/>
                </a:lnTo>
                <a:lnTo>
                  <a:pt x="773430" y="723900"/>
                </a:lnTo>
                <a:close/>
              </a:path>
              <a:path w="3078479" h="1153160">
                <a:moveTo>
                  <a:pt x="778764" y="1152906"/>
                </a:moveTo>
                <a:lnTo>
                  <a:pt x="778764" y="1147572"/>
                </a:lnTo>
                <a:lnTo>
                  <a:pt x="773430" y="1143000"/>
                </a:lnTo>
                <a:lnTo>
                  <a:pt x="773430" y="723900"/>
                </a:lnTo>
                <a:lnTo>
                  <a:pt x="768858" y="723900"/>
                </a:lnTo>
                <a:lnTo>
                  <a:pt x="768858" y="1152906"/>
                </a:lnTo>
                <a:lnTo>
                  <a:pt x="778764" y="1152906"/>
                </a:lnTo>
                <a:close/>
              </a:path>
              <a:path w="3078479" h="1153160">
                <a:moveTo>
                  <a:pt x="778763" y="9906"/>
                </a:moveTo>
                <a:lnTo>
                  <a:pt x="778764" y="4572"/>
                </a:lnTo>
                <a:lnTo>
                  <a:pt x="773430" y="9906"/>
                </a:lnTo>
                <a:lnTo>
                  <a:pt x="778763" y="9906"/>
                </a:lnTo>
                <a:close/>
              </a:path>
              <a:path w="3078479" h="1153160">
                <a:moveTo>
                  <a:pt x="2305050" y="1143000"/>
                </a:moveTo>
                <a:lnTo>
                  <a:pt x="773430" y="1143000"/>
                </a:lnTo>
                <a:lnTo>
                  <a:pt x="778764" y="1147572"/>
                </a:lnTo>
                <a:lnTo>
                  <a:pt x="778764" y="1152906"/>
                </a:lnTo>
                <a:lnTo>
                  <a:pt x="2300478" y="1152906"/>
                </a:lnTo>
                <a:lnTo>
                  <a:pt x="2300478" y="1147572"/>
                </a:lnTo>
                <a:lnTo>
                  <a:pt x="2305050" y="1143000"/>
                </a:lnTo>
                <a:close/>
              </a:path>
              <a:path w="3078479" h="1153160">
                <a:moveTo>
                  <a:pt x="2305050" y="9906"/>
                </a:moveTo>
                <a:lnTo>
                  <a:pt x="2300478" y="4571"/>
                </a:lnTo>
                <a:lnTo>
                  <a:pt x="2300478" y="9906"/>
                </a:lnTo>
                <a:lnTo>
                  <a:pt x="2305050" y="9906"/>
                </a:lnTo>
                <a:close/>
              </a:path>
              <a:path w="3078479" h="1153160">
                <a:moveTo>
                  <a:pt x="2309622" y="438150"/>
                </a:moveTo>
                <a:lnTo>
                  <a:pt x="2309622" y="433578"/>
                </a:lnTo>
                <a:lnTo>
                  <a:pt x="2305050" y="429006"/>
                </a:lnTo>
                <a:lnTo>
                  <a:pt x="2305050" y="9906"/>
                </a:lnTo>
                <a:lnTo>
                  <a:pt x="2300478" y="9906"/>
                </a:lnTo>
                <a:lnTo>
                  <a:pt x="2300478" y="438150"/>
                </a:lnTo>
                <a:lnTo>
                  <a:pt x="2309622" y="438150"/>
                </a:lnTo>
                <a:close/>
              </a:path>
              <a:path w="3078479" h="1153160">
                <a:moveTo>
                  <a:pt x="2692146" y="852331"/>
                </a:moveTo>
                <a:lnTo>
                  <a:pt x="2692146" y="714756"/>
                </a:lnTo>
                <a:lnTo>
                  <a:pt x="2300478" y="714756"/>
                </a:lnTo>
                <a:lnTo>
                  <a:pt x="2300478" y="1143000"/>
                </a:lnTo>
                <a:lnTo>
                  <a:pt x="2305050" y="1143000"/>
                </a:lnTo>
                <a:lnTo>
                  <a:pt x="2305050" y="723900"/>
                </a:lnTo>
                <a:lnTo>
                  <a:pt x="2309622" y="719328"/>
                </a:lnTo>
                <a:lnTo>
                  <a:pt x="2309622" y="723900"/>
                </a:lnTo>
                <a:lnTo>
                  <a:pt x="2683002" y="723900"/>
                </a:lnTo>
                <a:lnTo>
                  <a:pt x="2683002" y="719328"/>
                </a:lnTo>
                <a:lnTo>
                  <a:pt x="2687574" y="723900"/>
                </a:lnTo>
                <a:lnTo>
                  <a:pt x="2687574" y="855739"/>
                </a:lnTo>
                <a:lnTo>
                  <a:pt x="2692146" y="852331"/>
                </a:lnTo>
                <a:close/>
              </a:path>
              <a:path w="3078479" h="1153160">
                <a:moveTo>
                  <a:pt x="2309622" y="1152906"/>
                </a:moveTo>
                <a:lnTo>
                  <a:pt x="2309622" y="723900"/>
                </a:lnTo>
                <a:lnTo>
                  <a:pt x="2305050" y="723900"/>
                </a:lnTo>
                <a:lnTo>
                  <a:pt x="2305050" y="1143000"/>
                </a:lnTo>
                <a:lnTo>
                  <a:pt x="2300478" y="1147572"/>
                </a:lnTo>
                <a:lnTo>
                  <a:pt x="2300478" y="1152906"/>
                </a:lnTo>
                <a:lnTo>
                  <a:pt x="2309622" y="1152906"/>
                </a:lnTo>
                <a:close/>
              </a:path>
              <a:path w="3078479" h="1153160">
                <a:moveTo>
                  <a:pt x="2687574" y="429006"/>
                </a:moveTo>
                <a:lnTo>
                  <a:pt x="2305050" y="429006"/>
                </a:lnTo>
                <a:lnTo>
                  <a:pt x="2309622" y="433578"/>
                </a:lnTo>
                <a:lnTo>
                  <a:pt x="2309622" y="438150"/>
                </a:lnTo>
                <a:lnTo>
                  <a:pt x="2683002" y="438150"/>
                </a:lnTo>
                <a:lnTo>
                  <a:pt x="2683002" y="433578"/>
                </a:lnTo>
                <a:lnTo>
                  <a:pt x="2687574" y="429006"/>
                </a:lnTo>
                <a:close/>
              </a:path>
              <a:path w="3078479" h="1153160">
                <a:moveTo>
                  <a:pt x="2309622" y="723900"/>
                </a:moveTo>
                <a:lnTo>
                  <a:pt x="2309622" y="719328"/>
                </a:lnTo>
                <a:lnTo>
                  <a:pt x="2305050" y="723900"/>
                </a:lnTo>
                <a:lnTo>
                  <a:pt x="2309622" y="723900"/>
                </a:lnTo>
                <a:close/>
              </a:path>
              <a:path w="3078479" h="1153160">
                <a:moveTo>
                  <a:pt x="3078480" y="576072"/>
                </a:moveTo>
                <a:lnTo>
                  <a:pt x="2683002" y="281178"/>
                </a:lnTo>
                <a:lnTo>
                  <a:pt x="2683002" y="429006"/>
                </a:lnTo>
                <a:lnTo>
                  <a:pt x="2684526" y="429006"/>
                </a:lnTo>
                <a:lnTo>
                  <a:pt x="2684526" y="294132"/>
                </a:lnTo>
                <a:lnTo>
                  <a:pt x="2692146" y="290322"/>
                </a:lnTo>
                <a:lnTo>
                  <a:pt x="2692146" y="299812"/>
                </a:lnTo>
                <a:lnTo>
                  <a:pt x="3062701" y="576072"/>
                </a:lnTo>
                <a:lnTo>
                  <a:pt x="3067812" y="572262"/>
                </a:lnTo>
                <a:lnTo>
                  <a:pt x="3067812" y="584047"/>
                </a:lnTo>
                <a:lnTo>
                  <a:pt x="3078480" y="576072"/>
                </a:lnTo>
                <a:close/>
              </a:path>
              <a:path w="3078479" h="1153160">
                <a:moveTo>
                  <a:pt x="2687574" y="438150"/>
                </a:moveTo>
                <a:lnTo>
                  <a:pt x="2687574" y="429006"/>
                </a:lnTo>
                <a:lnTo>
                  <a:pt x="2683002" y="433578"/>
                </a:lnTo>
                <a:lnTo>
                  <a:pt x="2683002" y="438150"/>
                </a:lnTo>
                <a:lnTo>
                  <a:pt x="2687574" y="438150"/>
                </a:lnTo>
                <a:close/>
              </a:path>
              <a:path w="3078479" h="1153160">
                <a:moveTo>
                  <a:pt x="2687574" y="723900"/>
                </a:moveTo>
                <a:lnTo>
                  <a:pt x="2683002" y="719328"/>
                </a:lnTo>
                <a:lnTo>
                  <a:pt x="2683002" y="723900"/>
                </a:lnTo>
                <a:lnTo>
                  <a:pt x="2687574" y="723900"/>
                </a:lnTo>
                <a:close/>
              </a:path>
              <a:path w="3078479" h="1153160">
                <a:moveTo>
                  <a:pt x="2687574" y="855739"/>
                </a:moveTo>
                <a:lnTo>
                  <a:pt x="2687574" y="723900"/>
                </a:lnTo>
                <a:lnTo>
                  <a:pt x="2683002" y="723900"/>
                </a:lnTo>
                <a:lnTo>
                  <a:pt x="2683002" y="871728"/>
                </a:lnTo>
                <a:lnTo>
                  <a:pt x="2684526" y="870588"/>
                </a:lnTo>
                <a:lnTo>
                  <a:pt x="2684526" y="858012"/>
                </a:lnTo>
                <a:lnTo>
                  <a:pt x="2687574" y="855739"/>
                </a:lnTo>
                <a:close/>
              </a:path>
              <a:path w="3078479" h="1153160">
                <a:moveTo>
                  <a:pt x="2692146" y="299812"/>
                </a:moveTo>
                <a:lnTo>
                  <a:pt x="2692146" y="290322"/>
                </a:lnTo>
                <a:lnTo>
                  <a:pt x="2684526" y="294132"/>
                </a:lnTo>
                <a:lnTo>
                  <a:pt x="2692146" y="299812"/>
                </a:lnTo>
                <a:close/>
              </a:path>
              <a:path w="3078479" h="1153160">
                <a:moveTo>
                  <a:pt x="2692146" y="438150"/>
                </a:moveTo>
                <a:lnTo>
                  <a:pt x="2692146" y="299812"/>
                </a:lnTo>
                <a:lnTo>
                  <a:pt x="2684526" y="294132"/>
                </a:lnTo>
                <a:lnTo>
                  <a:pt x="2684526" y="429006"/>
                </a:lnTo>
                <a:lnTo>
                  <a:pt x="2687574" y="429006"/>
                </a:lnTo>
                <a:lnTo>
                  <a:pt x="2687574" y="438150"/>
                </a:lnTo>
                <a:lnTo>
                  <a:pt x="2692146" y="438150"/>
                </a:lnTo>
                <a:close/>
              </a:path>
              <a:path w="3078479" h="1153160">
                <a:moveTo>
                  <a:pt x="3067812" y="584047"/>
                </a:moveTo>
                <a:lnTo>
                  <a:pt x="3067812" y="579882"/>
                </a:lnTo>
                <a:lnTo>
                  <a:pt x="3062701" y="576072"/>
                </a:lnTo>
                <a:lnTo>
                  <a:pt x="2684526" y="858012"/>
                </a:lnTo>
                <a:lnTo>
                  <a:pt x="2692146" y="861822"/>
                </a:lnTo>
                <a:lnTo>
                  <a:pt x="2692146" y="864892"/>
                </a:lnTo>
                <a:lnTo>
                  <a:pt x="3067812" y="584047"/>
                </a:lnTo>
                <a:close/>
              </a:path>
              <a:path w="3078479" h="1153160">
                <a:moveTo>
                  <a:pt x="2692146" y="864892"/>
                </a:moveTo>
                <a:lnTo>
                  <a:pt x="2692146" y="861822"/>
                </a:lnTo>
                <a:lnTo>
                  <a:pt x="2684526" y="858012"/>
                </a:lnTo>
                <a:lnTo>
                  <a:pt x="2684526" y="870588"/>
                </a:lnTo>
                <a:lnTo>
                  <a:pt x="2692146" y="864892"/>
                </a:lnTo>
                <a:close/>
              </a:path>
              <a:path w="3078479" h="1153160">
                <a:moveTo>
                  <a:pt x="3067812" y="579882"/>
                </a:moveTo>
                <a:lnTo>
                  <a:pt x="3067812" y="572262"/>
                </a:lnTo>
                <a:lnTo>
                  <a:pt x="3062701" y="576072"/>
                </a:lnTo>
                <a:lnTo>
                  <a:pt x="3067812" y="579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77283" y="4048252"/>
            <a:ext cx="1244600" cy="1341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ts val="2300"/>
              </a:lnSpc>
              <a:spcBef>
                <a:spcPts val="1160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管理数据  库的一种  系统软件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6525" y="3776471"/>
            <a:ext cx="3095625" cy="353060"/>
          </a:xfrm>
          <a:custGeom>
            <a:avLst/>
            <a:gdLst/>
            <a:ahLst/>
            <a:cxnLst/>
            <a:rect l="l" t="t" r="r" b="b"/>
            <a:pathLst>
              <a:path w="3095625" h="353060">
                <a:moveTo>
                  <a:pt x="1595738" y="52182"/>
                </a:moveTo>
                <a:lnTo>
                  <a:pt x="1588008" y="28955"/>
                </a:lnTo>
                <a:lnTo>
                  <a:pt x="1586484" y="19811"/>
                </a:lnTo>
                <a:lnTo>
                  <a:pt x="1586484" y="9143"/>
                </a:lnTo>
                <a:lnTo>
                  <a:pt x="1585722" y="18287"/>
                </a:lnTo>
                <a:lnTo>
                  <a:pt x="1568156" y="70678"/>
                </a:lnTo>
                <a:lnTo>
                  <a:pt x="1536691" y="107086"/>
                </a:lnTo>
                <a:lnTo>
                  <a:pt x="1494943" y="135250"/>
                </a:lnTo>
                <a:lnTo>
                  <a:pt x="1447292" y="155287"/>
                </a:lnTo>
                <a:lnTo>
                  <a:pt x="1398113" y="167314"/>
                </a:lnTo>
                <a:lnTo>
                  <a:pt x="1351788" y="171449"/>
                </a:lnTo>
                <a:lnTo>
                  <a:pt x="265938" y="171449"/>
                </a:lnTo>
                <a:lnTo>
                  <a:pt x="220204" y="174279"/>
                </a:lnTo>
                <a:lnTo>
                  <a:pt x="172365" y="183355"/>
                </a:lnTo>
                <a:lnTo>
                  <a:pt x="125275" y="199000"/>
                </a:lnTo>
                <a:lnTo>
                  <a:pt x="81789" y="221539"/>
                </a:lnTo>
                <a:lnTo>
                  <a:pt x="44765" y="251295"/>
                </a:lnTo>
                <a:lnTo>
                  <a:pt x="17058" y="288593"/>
                </a:lnTo>
                <a:lnTo>
                  <a:pt x="1524" y="333755"/>
                </a:lnTo>
                <a:lnTo>
                  <a:pt x="0" y="342899"/>
                </a:lnTo>
                <a:lnTo>
                  <a:pt x="0" y="352043"/>
                </a:lnTo>
                <a:lnTo>
                  <a:pt x="19050" y="352805"/>
                </a:lnTo>
                <a:lnTo>
                  <a:pt x="19050" y="345185"/>
                </a:lnTo>
                <a:lnTo>
                  <a:pt x="19812" y="336803"/>
                </a:lnTo>
                <a:lnTo>
                  <a:pt x="36848" y="292025"/>
                </a:lnTo>
                <a:lnTo>
                  <a:pt x="68148" y="255659"/>
                </a:lnTo>
                <a:lnTo>
                  <a:pt x="109523" y="227552"/>
                </a:lnTo>
                <a:lnTo>
                  <a:pt x="156785" y="207551"/>
                </a:lnTo>
                <a:lnTo>
                  <a:pt x="205747" y="195505"/>
                </a:lnTo>
                <a:lnTo>
                  <a:pt x="252222" y="191261"/>
                </a:lnTo>
                <a:lnTo>
                  <a:pt x="1339596" y="190499"/>
                </a:lnTo>
                <a:lnTo>
                  <a:pt x="1385161" y="188304"/>
                </a:lnTo>
                <a:lnTo>
                  <a:pt x="1432974" y="179317"/>
                </a:lnTo>
                <a:lnTo>
                  <a:pt x="1480128" y="163415"/>
                </a:lnTo>
                <a:lnTo>
                  <a:pt x="1523716" y="140475"/>
                </a:lnTo>
                <a:lnTo>
                  <a:pt x="1560830" y="110374"/>
                </a:lnTo>
                <a:lnTo>
                  <a:pt x="1588564" y="72988"/>
                </a:lnTo>
                <a:lnTo>
                  <a:pt x="1595738" y="52182"/>
                </a:lnTo>
                <a:close/>
              </a:path>
              <a:path w="3095625" h="353060">
                <a:moveTo>
                  <a:pt x="1605534" y="9905"/>
                </a:moveTo>
                <a:lnTo>
                  <a:pt x="1605534" y="9143"/>
                </a:lnTo>
                <a:lnTo>
                  <a:pt x="1604772" y="4571"/>
                </a:lnTo>
                <a:lnTo>
                  <a:pt x="1600962" y="0"/>
                </a:lnTo>
                <a:lnTo>
                  <a:pt x="1590294" y="0"/>
                </a:lnTo>
                <a:lnTo>
                  <a:pt x="1586484" y="4571"/>
                </a:lnTo>
                <a:lnTo>
                  <a:pt x="1586484" y="9905"/>
                </a:lnTo>
                <a:lnTo>
                  <a:pt x="1605534" y="9905"/>
                </a:lnTo>
                <a:close/>
              </a:path>
              <a:path w="3095625" h="353060">
                <a:moveTo>
                  <a:pt x="1605534" y="9905"/>
                </a:moveTo>
                <a:lnTo>
                  <a:pt x="1586484" y="9905"/>
                </a:lnTo>
                <a:lnTo>
                  <a:pt x="1586484" y="19811"/>
                </a:lnTo>
                <a:lnTo>
                  <a:pt x="1588008" y="28955"/>
                </a:lnTo>
                <a:lnTo>
                  <a:pt x="1595738" y="52182"/>
                </a:lnTo>
                <a:lnTo>
                  <a:pt x="1604010" y="28193"/>
                </a:lnTo>
                <a:lnTo>
                  <a:pt x="1605534" y="9905"/>
                </a:lnTo>
                <a:close/>
              </a:path>
              <a:path w="3095625" h="353060">
                <a:moveTo>
                  <a:pt x="3095244" y="352043"/>
                </a:moveTo>
                <a:lnTo>
                  <a:pt x="3095244" y="343661"/>
                </a:lnTo>
                <a:lnTo>
                  <a:pt x="3093720" y="333755"/>
                </a:lnTo>
                <a:lnTo>
                  <a:pt x="3079465" y="290907"/>
                </a:lnTo>
                <a:lnTo>
                  <a:pt x="3053392" y="254712"/>
                </a:lnTo>
                <a:lnTo>
                  <a:pt x="3018280" y="225133"/>
                </a:lnTo>
                <a:lnTo>
                  <a:pt x="2976908" y="202131"/>
                </a:lnTo>
                <a:lnTo>
                  <a:pt x="2932054" y="185669"/>
                </a:lnTo>
                <a:lnTo>
                  <a:pt x="2886499" y="175708"/>
                </a:lnTo>
                <a:lnTo>
                  <a:pt x="2843022" y="172211"/>
                </a:lnTo>
                <a:lnTo>
                  <a:pt x="2829306" y="171449"/>
                </a:lnTo>
                <a:lnTo>
                  <a:pt x="1852422" y="171449"/>
                </a:lnTo>
                <a:lnTo>
                  <a:pt x="1811131" y="169712"/>
                </a:lnTo>
                <a:lnTo>
                  <a:pt x="1767072" y="161826"/>
                </a:lnTo>
                <a:lnTo>
                  <a:pt x="1723131" y="147670"/>
                </a:lnTo>
                <a:lnTo>
                  <a:pt x="1682196" y="127122"/>
                </a:lnTo>
                <a:lnTo>
                  <a:pt x="1647154" y="100060"/>
                </a:lnTo>
                <a:lnTo>
                  <a:pt x="1620891" y="66363"/>
                </a:lnTo>
                <a:lnTo>
                  <a:pt x="1606296" y="25907"/>
                </a:lnTo>
                <a:lnTo>
                  <a:pt x="1605534" y="17525"/>
                </a:lnTo>
                <a:lnTo>
                  <a:pt x="1605534" y="9905"/>
                </a:lnTo>
                <a:lnTo>
                  <a:pt x="1604010" y="28193"/>
                </a:lnTo>
                <a:lnTo>
                  <a:pt x="1595738" y="52182"/>
                </a:lnTo>
                <a:lnTo>
                  <a:pt x="1602349" y="72045"/>
                </a:lnTo>
                <a:lnTo>
                  <a:pt x="1628423" y="108265"/>
                </a:lnTo>
                <a:lnTo>
                  <a:pt x="1663485" y="137734"/>
                </a:lnTo>
                <a:lnTo>
                  <a:pt x="1704790" y="160574"/>
                </a:lnTo>
                <a:lnTo>
                  <a:pt x="1749591" y="176901"/>
                </a:lnTo>
                <a:lnTo>
                  <a:pt x="1795145" y="186837"/>
                </a:lnTo>
                <a:lnTo>
                  <a:pt x="1838706" y="190499"/>
                </a:lnTo>
                <a:lnTo>
                  <a:pt x="2829306" y="190499"/>
                </a:lnTo>
                <a:lnTo>
                  <a:pt x="2870636" y="192927"/>
                </a:lnTo>
                <a:lnTo>
                  <a:pt x="2914598" y="201008"/>
                </a:lnTo>
                <a:lnTo>
                  <a:pt x="2958359" y="215022"/>
                </a:lnTo>
                <a:lnTo>
                  <a:pt x="2999081" y="235251"/>
                </a:lnTo>
                <a:lnTo>
                  <a:pt x="3033930" y="261976"/>
                </a:lnTo>
                <a:lnTo>
                  <a:pt x="3060072" y="295480"/>
                </a:lnTo>
                <a:lnTo>
                  <a:pt x="3074670" y="336041"/>
                </a:lnTo>
                <a:lnTo>
                  <a:pt x="3076194" y="344423"/>
                </a:lnTo>
                <a:lnTo>
                  <a:pt x="3076194" y="352805"/>
                </a:lnTo>
                <a:lnTo>
                  <a:pt x="3095244" y="352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7341" y="4203953"/>
            <a:ext cx="718185" cy="448945"/>
          </a:xfrm>
          <a:custGeom>
            <a:avLst/>
            <a:gdLst/>
            <a:ahLst/>
            <a:cxnLst/>
            <a:rect l="l" t="t" r="r" b="b"/>
            <a:pathLst>
              <a:path w="718184" h="448945">
                <a:moveTo>
                  <a:pt x="0" y="0"/>
                </a:moveTo>
                <a:lnTo>
                  <a:pt x="0" y="448818"/>
                </a:lnTo>
                <a:lnTo>
                  <a:pt x="717930" y="448818"/>
                </a:lnTo>
                <a:lnTo>
                  <a:pt x="717930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11631" y="4221479"/>
            <a:ext cx="652780" cy="407670"/>
          </a:xfrm>
          <a:custGeom>
            <a:avLst/>
            <a:gdLst/>
            <a:ahLst/>
            <a:cxnLst/>
            <a:rect l="l" t="t" r="r" b="b"/>
            <a:pathLst>
              <a:path w="652779" h="407670">
                <a:moveTo>
                  <a:pt x="0" y="0"/>
                </a:moveTo>
                <a:lnTo>
                  <a:pt x="0" y="407670"/>
                </a:lnTo>
                <a:lnTo>
                  <a:pt x="652272" y="407670"/>
                </a:lnTo>
                <a:lnTo>
                  <a:pt x="652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10919" y="4428744"/>
            <a:ext cx="212090" cy="90805"/>
          </a:xfrm>
          <a:custGeom>
            <a:avLst/>
            <a:gdLst/>
            <a:ahLst/>
            <a:cxnLst/>
            <a:rect l="l" t="t" r="r" b="b"/>
            <a:pathLst>
              <a:path w="212090" h="90804">
                <a:moveTo>
                  <a:pt x="211836" y="27431"/>
                </a:moveTo>
                <a:lnTo>
                  <a:pt x="0" y="0"/>
                </a:lnTo>
                <a:lnTo>
                  <a:pt x="108204" y="90677"/>
                </a:lnTo>
                <a:lnTo>
                  <a:pt x="127254" y="85343"/>
                </a:lnTo>
                <a:lnTo>
                  <a:pt x="169521" y="66527"/>
                </a:lnTo>
                <a:lnTo>
                  <a:pt x="204978" y="37337"/>
                </a:lnTo>
                <a:lnTo>
                  <a:pt x="211836" y="27431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1003" y="4359402"/>
            <a:ext cx="216535" cy="60325"/>
          </a:xfrm>
          <a:custGeom>
            <a:avLst/>
            <a:gdLst/>
            <a:ahLst/>
            <a:cxnLst/>
            <a:rect l="l" t="t" r="r" b="b"/>
            <a:pathLst>
              <a:path w="216534" h="60325">
                <a:moveTo>
                  <a:pt x="215969" y="31084"/>
                </a:moveTo>
                <a:lnTo>
                  <a:pt x="214000" y="20649"/>
                </a:lnTo>
                <a:lnTo>
                  <a:pt x="208788" y="8381"/>
                </a:lnTo>
                <a:lnTo>
                  <a:pt x="203454" y="0"/>
                </a:lnTo>
                <a:lnTo>
                  <a:pt x="0" y="34289"/>
                </a:lnTo>
                <a:lnTo>
                  <a:pt x="208788" y="60197"/>
                </a:lnTo>
                <a:lnTo>
                  <a:pt x="211836" y="54101"/>
                </a:lnTo>
                <a:lnTo>
                  <a:pt x="215110" y="41598"/>
                </a:lnTo>
                <a:lnTo>
                  <a:pt x="215969" y="31084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21003" y="4293108"/>
            <a:ext cx="203835" cy="100965"/>
          </a:xfrm>
          <a:custGeom>
            <a:avLst/>
            <a:gdLst/>
            <a:ahLst/>
            <a:cxnLst/>
            <a:rect l="l" t="t" r="r" b="b"/>
            <a:pathLst>
              <a:path w="203834" h="100964">
                <a:moveTo>
                  <a:pt x="203454" y="66294"/>
                </a:moveTo>
                <a:lnTo>
                  <a:pt x="168978" y="35271"/>
                </a:lnTo>
                <a:lnTo>
                  <a:pt x="116182" y="12187"/>
                </a:lnTo>
                <a:lnTo>
                  <a:pt x="62483" y="0"/>
                </a:lnTo>
                <a:lnTo>
                  <a:pt x="0" y="100584"/>
                </a:lnTo>
                <a:lnTo>
                  <a:pt x="203454" y="66294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86713" y="4287859"/>
            <a:ext cx="97155" cy="106045"/>
          </a:xfrm>
          <a:custGeom>
            <a:avLst/>
            <a:gdLst/>
            <a:ahLst/>
            <a:cxnLst/>
            <a:rect l="l" t="t" r="r" b="b"/>
            <a:pathLst>
              <a:path w="97154" h="106045">
                <a:moveTo>
                  <a:pt x="96774" y="5248"/>
                </a:moveTo>
                <a:lnTo>
                  <a:pt x="88392" y="4486"/>
                </a:lnTo>
                <a:lnTo>
                  <a:pt x="68468" y="1272"/>
                </a:lnTo>
                <a:lnTo>
                  <a:pt x="48548" y="0"/>
                </a:lnTo>
                <a:lnTo>
                  <a:pt x="28548" y="17"/>
                </a:lnTo>
                <a:lnTo>
                  <a:pt x="8382" y="676"/>
                </a:lnTo>
                <a:lnTo>
                  <a:pt x="0" y="2200"/>
                </a:lnTo>
                <a:lnTo>
                  <a:pt x="34290" y="105832"/>
                </a:lnTo>
                <a:lnTo>
                  <a:pt x="96774" y="5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1548" y="4290059"/>
            <a:ext cx="219710" cy="123189"/>
          </a:xfrm>
          <a:custGeom>
            <a:avLst/>
            <a:gdLst/>
            <a:ahLst/>
            <a:cxnLst/>
            <a:rect l="l" t="t" r="r" b="b"/>
            <a:pathLst>
              <a:path w="219709" h="123189">
                <a:moveTo>
                  <a:pt x="219455" y="103632"/>
                </a:moveTo>
                <a:lnTo>
                  <a:pt x="185165" y="0"/>
                </a:lnTo>
                <a:lnTo>
                  <a:pt x="147827" y="3810"/>
                </a:lnTo>
                <a:lnTo>
                  <a:pt x="112013" y="11430"/>
                </a:lnTo>
                <a:lnTo>
                  <a:pt x="52577" y="34290"/>
                </a:lnTo>
                <a:lnTo>
                  <a:pt x="13715" y="66294"/>
                </a:lnTo>
                <a:lnTo>
                  <a:pt x="0" y="103632"/>
                </a:lnTo>
                <a:lnTo>
                  <a:pt x="0" y="108204"/>
                </a:lnTo>
                <a:lnTo>
                  <a:pt x="1523" y="113538"/>
                </a:lnTo>
                <a:lnTo>
                  <a:pt x="1523" y="118110"/>
                </a:lnTo>
                <a:lnTo>
                  <a:pt x="3047" y="122682"/>
                </a:lnTo>
                <a:lnTo>
                  <a:pt x="219455" y="103632"/>
                </a:lnTo>
                <a:close/>
              </a:path>
            </a:pathLst>
          </a:custGeom>
          <a:solidFill>
            <a:srgbClr val="840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04595" y="4393691"/>
            <a:ext cx="216535" cy="97155"/>
          </a:xfrm>
          <a:custGeom>
            <a:avLst/>
            <a:gdLst/>
            <a:ahLst/>
            <a:cxnLst/>
            <a:rect l="l" t="t" r="r" b="b"/>
            <a:pathLst>
              <a:path w="216534" h="97154">
                <a:moveTo>
                  <a:pt x="216407" y="0"/>
                </a:moveTo>
                <a:lnTo>
                  <a:pt x="0" y="19050"/>
                </a:lnTo>
                <a:lnTo>
                  <a:pt x="6857" y="32004"/>
                </a:lnTo>
                <a:lnTo>
                  <a:pt x="27071" y="52523"/>
                </a:lnTo>
                <a:lnTo>
                  <a:pt x="52206" y="69627"/>
                </a:lnTo>
                <a:lnTo>
                  <a:pt x="79813" y="82588"/>
                </a:lnTo>
                <a:lnTo>
                  <a:pt x="107441" y="90678"/>
                </a:lnTo>
                <a:lnTo>
                  <a:pt x="132587" y="96774"/>
                </a:lnTo>
                <a:lnTo>
                  <a:pt x="216407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37183" y="4393691"/>
            <a:ext cx="83820" cy="104775"/>
          </a:xfrm>
          <a:custGeom>
            <a:avLst/>
            <a:gdLst/>
            <a:ahLst/>
            <a:cxnLst/>
            <a:rect l="l" t="t" r="r" b="b"/>
            <a:pathLst>
              <a:path w="83820" h="104775">
                <a:moveTo>
                  <a:pt x="83820" y="104394"/>
                </a:moveTo>
                <a:lnTo>
                  <a:pt x="83820" y="0"/>
                </a:lnTo>
                <a:lnTo>
                  <a:pt x="0" y="96774"/>
                </a:lnTo>
                <a:lnTo>
                  <a:pt x="10668" y="98298"/>
                </a:lnTo>
                <a:lnTo>
                  <a:pt x="25845" y="100866"/>
                </a:lnTo>
                <a:lnTo>
                  <a:pt x="41009" y="102274"/>
                </a:lnTo>
                <a:lnTo>
                  <a:pt x="56243" y="103218"/>
                </a:lnTo>
                <a:lnTo>
                  <a:pt x="71628" y="104394"/>
                </a:lnTo>
                <a:lnTo>
                  <a:pt x="83820" y="104394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21003" y="4393691"/>
            <a:ext cx="106680" cy="104775"/>
          </a:xfrm>
          <a:custGeom>
            <a:avLst/>
            <a:gdLst/>
            <a:ahLst/>
            <a:cxnLst/>
            <a:rect l="l" t="t" r="r" b="b"/>
            <a:pathLst>
              <a:path w="106679" h="104775">
                <a:moveTo>
                  <a:pt x="106680" y="91439"/>
                </a:moveTo>
                <a:lnTo>
                  <a:pt x="0" y="0"/>
                </a:lnTo>
                <a:lnTo>
                  <a:pt x="0" y="104394"/>
                </a:lnTo>
                <a:lnTo>
                  <a:pt x="15240" y="104394"/>
                </a:lnTo>
                <a:lnTo>
                  <a:pt x="55035" y="100764"/>
                </a:lnTo>
                <a:lnTo>
                  <a:pt x="94488" y="94488"/>
                </a:lnTo>
                <a:lnTo>
                  <a:pt x="106680" y="91439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77341" y="4851653"/>
            <a:ext cx="718185" cy="448945"/>
          </a:xfrm>
          <a:custGeom>
            <a:avLst/>
            <a:gdLst/>
            <a:ahLst/>
            <a:cxnLst/>
            <a:rect l="l" t="t" r="r" b="b"/>
            <a:pathLst>
              <a:path w="718184" h="448945">
                <a:moveTo>
                  <a:pt x="0" y="0"/>
                </a:moveTo>
                <a:lnTo>
                  <a:pt x="0" y="448818"/>
                </a:lnTo>
                <a:lnTo>
                  <a:pt x="717930" y="448818"/>
                </a:lnTo>
                <a:lnTo>
                  <a:pt x="717930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11631" y="4869179"/>
            <a:ext cx="652780" cy="407670"/>
          </a:xfrm>
          <a:custGeom>
            <a:avLst/>
            <a:gdLst/>
            <a:ahLst/>
            <a:cxnLst/>
            <a:rect l="l" t="t" r="r" b="b"/>
            <a:pathLst>
              <a:path w="652779" h="407670">
                <a:moveTo>
                  <a:pt x="0" y="0"/>
                </a:moveTo>
                <a:lnTo>
                  <a:pt x="0" y="407670"/>
                </a:lnTo>
                <a:lnTo>
                  <a:pt x="652272" y="407670"/>
                </a:lnTo>
                <a:lnTo>
                  <a:pt x="652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10919" y="5076444"/>
            <a:ext cx="212090" cy="90805"/>
          </a:xfrm>
          <a:custGeom>
            <a:avLst/>
            <a:gdLst/>
            <a:ahLst/>
            <a:cxnLst/>
            <a:rect l="l" t="t" r="r" b="b"/>
            <a:pathLst>
              <a:path w="212090" h="90804">
                <a:moveTo>
                  <a:pt x="211836" y="27431"/>
                </a:moveTo>
                <a:lnTo>
                  <a:pt x="0" y="0"/>
                </a:lnTo>
                <a:lnTo>
                  <a:pt x="108204" y="90677"/>
                </a:lnTo>
                <a:lnTo>
                  <a:pt x="127254" y="85343"/>
                </a:lnTo>
                <a:lnTo>
                  <a:pt x="169521" y="66527"/>
                </a:lnTo>
                <a:lnTo>
                  <a:pt x="204978" y="37337"/>
                </a:lnTo>
                <a:lnTo>
                  <a:pt x="211836" y="27431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21003" y="5007102"/>
            <a:ext cx="216535" cy="60325"/>
          </a:xfrm>
          <a:custGeom>
            <a:avLst/>
            <a:gdLst/>
            <a:ahLst/>
            <a:cxnLst/>
            <a:rect l="l" t="t" r="r" b="b"/>
            <a:pathLst>
              <a:path w="216534" h="60325">
                <a:moveTo>
                  <a:pt x="215969" y="31084"/>
                </a:moveTo>
                <a:lnTo>
                  <a:pt x="214000" y="20649"/>
                </a:lnTo>
                <a:lnTo>
                  <a:pt x="208788" y="8381"/>
                </a:lnTo>
                <a:lnTo>
                  <a:pt x="203454" y="0"/>
                </a:lnTo>
                <a:lnTo>
                  <a:pt x="0" y="34289"/>
                </a:lnTo>
                <a:lnTo>
                  <a:pt x="208788" y="60197"/>
                </a:lnTo>
                <a:lnTo>
                  <a:pt x="211836" y="54101"/>
                </a:lnTo>
                <a:lnTo>
                  <a:pt x="215110" y="41598"/>
                </a:lnTo>
                <a:lnTo>
                  <a:pt x="215969" y="31084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21003" y="4940808"/>
            <a:ext cx="203835" cy="100965"/>
          </a:xfrm>
          <a:custGeom>
            <a:avLst/>
            <a:gdLst/>
            <a:ahLst/>
            <a:cxnLst/>
            <a:rect l="l" t="t" r="r" b="b"/>
            <a:pathLst>
              <a:path w="203834" h="100964">
                <a:moveTo>
                  <a:pt x="203454" y="66293"/>
                </a:moveTo>
                <a:lnTo>
                  <a:pt x="168978" y="35271"/>
                </a:lnTo>
                <a:lnTo>
                  <a:pt x="116182" y="12187"/>
                </a:lnTo>
                <a:lnTo>
                  <a:pt x="62483" y="0"/>
                </a:lnTo>
                <a:lnTo>
                  <a:pt x="0" y="100583"/>
                </a:lnTo>
                <a:lnTo>
                  <a:pt x="203454" y="66293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86713" y="4935559"/>
            <a:ext cx="97155" cy="106045"/>
          </a:xfrm>
          <a:custGeom>
            <a:avLst/>
            <a:gdLst/>
            <a:ahLst/>
            <a:cxnLst/>
            <a:rect l="l" t="t" r="r" b="b"/>
            <a:pathLst>
              <a:path w="97154" h="106045">
                <a:moveTo>
                  <a:pt x="96774" y="5248"/>
                </a:moveTo>
                <a:lnTo>
                  <a:pt x="88392" y="4486"/>
                </a:lnTo>
                <a:lnTo>
                  <a:pt x="68468" y="1272"/>
                </a:lnTo>
                <a:lnTo>
                  <a:pt x="48548" y="0"/>
                </a:lnTo>
                <a:lnTo>
                  <a:pt x="28548" y="17"/>
                </a:lnTo>
                <a:lnTo>
                  <a:pt x="8382" y="676"/>
                </a:lnTo>
                <a:lnTo>
                  <a:pt x="0" y="2200"/>
                </a:lnTo>
                <a:lnTo>
                  <a:pt x="34290" y="105832"/>
                </a:lnTo>
                <a:lnTo>
                  <a:pt x="96774" y="5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01548" y="4937759"/>
            <a:ext cx="219710" cy="123189"/>
          </a:xfrm>
          <a:custGeom>
            <a:avLst/>
            <a:gdLst/>
            <a:ahLst/>
            <a:cxnLst/>
            <a:rect l="l" t="t" r="r" b="b"/>
            <a:pathLst>
              <a:path w="219709" h="123189">
                <a:moveTo>
                  <a:pt x="219455" y="103631"/>
                </a:moveTo>
                <a:lnTo>
                  <a:pt x="185165" y="0"/>
                </a:lnTo>
                <a:lnTo>
                  <a:pt x="147827" y="3809"/>
                </a:lnTo>
                <a:lnTo>
                  <a:pt x="112013" y="11429"/>
                </a:lnTo>
                <a:lnTo>
                  <a:pt x="52577" y="34289"/>
                </a:lnTo>
                <a:lnTo>
                  <a:pt x="13715" y="66293"/>
                </a:lnTo>
                <a:lnTo>
                  <a:pt x="0" y="103631"/>
                </a:lnTo>
                <a:lnTo>
                  <a:pt x="0" y="108203"/>
                </a:lnTo>
                <a:lnTo>
                  <a:pt x="1523" y="113537"/>
                </a:lnTo>
                <a:lnTo>
                  <a:pt x="1523" y="118109"/>
                </a:lnTo>
                <a:lnTo>
                  <a:pt x="3047" y="122681"/>
                </a:lnTo>
                <a:lnTo>
                  <a:pt x="219455" y="103631"/>
                </a:lnTo>
                <a:close/>
              </a:path>
            </a:pathLst>
          </a:custGeom>
          <a:solidFill>
            <a:srgbClr val="840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04595" y="5041391"/>
            <a:ext cx="216535" cy="97155"/>
          </a:xfrm>
          <a:custGeom>
            <a:avLst/>
            <a:gdLst/>
            <a:ahLst/>
            <a:cxnLst/>
            <a:rect l="l" t="t" r="r" b="b"/>
            <a:pathLst>
              <a:path w="216534" h="97154">
                <a:moveTo>
                  <a:pt x="216407" y="0"/>
                </a:moveTo>
                <a:lnTo>
                  <a:pt x="0" y="19050"/>
                </a:lnTo>
                <a:lnTo>
                  <a:pt x="6857" y="32004"/>
                </a:lnTo>
                <a:lnTo>
                  <a:pt x="27071" y="52523"/>
                </a:lnTo>
                <a:lnTo>
                  <a:pt x="52206" y="69627"/>
                </a:lnTo>
                <a:lnTo>
                  <a:pt x="79813" y="82588"/>
                </a:lnTo>
                <a:lnTo>
                  <a:pt x="107441" y="90678"/>
                </a:lnTo>
                <a:lnTo>
                  <a:pt x="132587" y="96774"/>
                </a:lnTo>
                <a:lnTo>
                  <a:pt x="216407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37183" y="5041391"/>
            <a:ext cx="83820" cy="104775"/>
          </a:xfrm>
          <a:custGeom>
            <a:avLst/>
            <a:gdLst/>
            <a:ahLst/>
            <a:cxnLst/>
            <a:rect l="l" t="t" r="r" b="b"/>
            <a:pathLst>
              <a:path w="83820" h="104775">
                <a:moveTo>
                  <a:pt x="83820" y="104394"/>
                </a:moveTo>
                <a:lnTo>
                  <a:pt x="83820" y="0"/>
                </a:lnTo>
                <a:lnTo>
                  <a:pt x="0" y="96774"/>
                </a:lnTo>
                <a:lnTo>
                  <a:pt x="10668" y="98298"/>
                </a:lnTo>
                <a:lnTo>
                  <a:pt x="25845" y="100866"/>
                </a:lnTo>
                <a:lnTo>
                  <a:pt x="41009" y="102274"/>
                </a:lnTo>
                <a:lnTo>
                  <a:pt x="56243" y="103218"/>
                </a:lnTo>
                <a:lnTo>
                  <a:pt x="71628" y="104394"/>
                </a:lnTo>
                <a:lnTo>
                  <a:pt x="83820" y="104394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1003" y="5041391"/>
            <a:ext cx="106680" cy="104775"/>
          </a:xfrm>
          <a:custGeom>
            <a:avLst/>
            <a:gdLst/>
            <a:ahLst/>
            <a:cxnLst/>
            <a:rect l="l" t="t" r="r" b="b"/>
            <a:pathLst>
              <a:path w="106679" h="104775">
                <a:moveTo>
                  <a:pt x="106680" y="91439"/>
                </a:moveTo>
                <a:lnTo>
                  <a:pt x="0" y="0"/>
                </a:lnTo>
                <a:lnTo>
                  <a:pt x="0" y="104394"/>
                </a:lnTo>
                <a:lnTo>
                  <a:pt x="15240" y="104394"/>
                </a:lnTo>
                <a:lnTo>
                  <a:pt x="55035" y="100764"/>
                </a:lnTo>
                <a:lnTo>
                  <a:pt x="94488" y="94488"/>
                </a:lnTo>
                <a:lnTo>
                  <a:pt x="106680" y="91439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1713" y="5676900"/>
            <a:ext cx="674370" cy="382270"/>
          </a:xfrm>
          <a:custGeom>
            <a:avLst/>
            <a:gdLst/>
            <a:ahLst/>
            <a:cxnLst/>
            <a:rect l="l" t="t" r="r" b="b"/>
            <a:pathLst>
              <a:path w="674370" h="382270">
                <a:moveTo>
                  <a:pt x="0" y="0"/>
                </a:moveTo>
                <a:lnTo>
                  <a:pt x="0" y="381762"/>
                </a:lnTo>
                <a:lnTo>
                  <a:pt x="674370" y="381762"/>
                </a:lnTo>
                <a:lnTo>
                  <a:pt x="674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95617" y="5673852"/>
            <a:ext cx="12700" cy="384810"/>
          </a:xfrm>
          <a:custGeom>
            <a:avLst/>
            <a:gdLst/>
            <a:ahLst/>
            <a:cxnLst/>
            <a:rect l="l" t="t" r="r" b="b"/>
            <a:pathLst>
              <a:path w="12700" h="384810">
                <a:moveTo>
                  <a:pt x="6096" y="0"/>
                </a:moveTo>
                <a:lnTo>
                  <a:pt x="0" y="0"/>
                </a:lnTo>
                <a:lnTo>
                  <a:pt x="0" y="3047"/>
                </a:lnTo>
                <a:lnTo>
                  <a:pt x="6096" y="0"/>
                </a:lnTo>
                <a:close/>
              </a:path>
              <a:path w="12700" h="384810">
                <a:moveTo>
                  <a:pt x="12192" y="384809"/>
                </a:moveTo>
                <a:lnTo>
                  <a:pt x="12192" y="3047"/>
                </a:lnTo>
                <a:lnTo>
                  <a:pt x="6096" y="6095"/>
                </a:lnTo>
                <a:lnTo>
                  <a:pt x="6096" y="0"/>
                </a:lnTo>
                <a:lnTo>
                  <a:pt x="0" y="3047"/>
                </a:lnTo>
                <a:lnTo>
                  <a:pt x="0" y="384809"/>
                </a:lnTo>
                <a:lnTo>
                  <a:pt x="12192" y="384809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01713" y="5673852"/>
            <a:ext cx="680720" cy="6350"/>
          </a:xfrm>
          <a:custGeom>
            <a:avLst/>
            <a:gdLst/>
            <a:ahLst/>
            <a:cxnLst/>
            <a:rect l="l" t="t" r="r" b="b"/>
            <a:pathLst>
              <a:path w="680720" h="6350">
                <a:moveTo>
                  <a:pt x="680466" y="3048"/>
                </a:moveTo>
                <a:lnTo>
                  <a:pt x="674370" y="0"/>
                </a:lnTo>
                <a:lnTo>
                  <a:pt x="0" y="0"/>
                </a:lnTo>
                <a:lnTo>
                  <a:pt x="0" y="6096"/>
                </a:lnTo>
                <a:lnTo>
                  <a:pt x="668274" y="6096"/>
                </a:lnTo>
                <a:lnTo>
                  <a:pt x="668274" y="3048"/>
                </a:lnTo>
                <a:lnTo>
                  <a:pt x="680466" y="3048"/>
                </a:lnTo>
                <a:close/>
              </a:path>
              <a:path w="680720" h="6350">
                <a:moveTo>
                  <a:pt x="674370" y="6096"/>
                </a:moveTo>
                <a:lnTo>
                  <a:pt x="668274" y="3048"/>
                </a:lnTo>
                <a:lnTo>
                  <a:pt x="668274" y="6096"/>
                </a:lnTo>
                <a:lnTo>
                  <a:pt x="674370" y="6096"/>
                </a:lnTo>
                <a:close/>
              </a:path>
              <a:path w="680720" h="6350">
                <a:moveTo>
                  <a:pt x="680466" y="3048"/>
                </a:moveTo>
                <a:lnTo>
                  <a:pt x="680466" y="0"/>
                </a:lnTo>
                <a:lnTo>
                  <a:pt x="674370" y="0"/>
                </a:lnTo>
                <a:lnTo>
                  <a:pt x="680466" y="3048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69999" y="5676900"/>
            <a:ext cx="12700" cy="384810"/>
          </a:xfrm>
          <a:custGeom>
            <a:avLst/>
            <a:gdLst/>
            <a:ahLst/>
            <a:cxnLst/>
            <a:rect l="l" t="t" r="r" b="b"/>
            <a:pathLst>
              <a:path w="12700" h="384810">
                <a:moveTo>
                  <a:pt x="12192" y="381761"/>
                </a:moveTo>
                <a:lnTo>
                  <a:pt x="12192" y="0"/>
                </a:lnTo>
                <a:lnTo>
                  <a:pt x="0" y="0"/>
                </a:lnTo>
                <a:lnTo>
                  <a:pt x="0" y="381761"/>
                </a:lnTo>
                <a:lnTo>
                  <a:pt x="6096" y="379475"/>
                </a:lnTo>
                <a:lnTo>
                  <a:pt x="6096" y="384809"/>
                </a:lnTo>
                <a:lnTo>
                  <a:pt x="12192" y="381761"/>
                </a:lnTo>
                <a:close/>
              </a:path>
              <a:path w="12700" h="384810">
                <a:moveTo>
                  <a:pt x="12192" y="384809"/>
                </a:moveTo>
                <a:lnTo>
                  <a:pt x="12192" y="381761"/>
                </a:lnTo>
                <a:lnTo>
                  <a:pt x="6096" y="384809"/>
                </a:lnTo>
                <a:lnTo>
                  <a:pt x="12192" y="384809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95629" y="6056376"/>
            <a:ext cx="680720" cy="5715"/>
          </a:xfrm>
          <a:custGeom>
            <a:avLst/>
            <a:gdLst/>
            <a:ahLst/>
            <a:cxnLst/>
            <a:rect l="l" t="t" r="r" b="b"/>
            <a:pathLst>
              <a:path w="680720" h="5714">
                <a:moveTo>
                  <a:pt x="12192" y="5334"/>
                </a:moveTo>
                <a:lnTo>
                  <a:pt x="12192" y="2286"/>
                </a:lnTo>
                <a:lnTo>
                  <a:pt x="0" y="2286"/>
                </a:lnTo>
                <a:lnTo>
                  <a:pt x="6096" y="5334"/>
                </a:lnTo>
                <a:lnTo>
                  <a:pt x="12192" y="5334"/>
                </a:lnTo>
                <a:close/>
              </a:path>
              <a:path w="680720" h="5714">
                <a:moveTo>
                  <a:pt x="6096" y="5334"/>
                </a:moveTo>
                <a:lnTo>
                  <a:pt x="0" y="2286"/>
                </a:lnTo>
                <a:lnTo>
                  <a:pt x="0" y="5334"/>
                </a:lnTo>
                <a:lnTo>
                  <a:pt x="6096" y="5334"/>
                </a:lnTo>
                <a:close/>
              </a:path>
              <a:path w="680720" h="5714">
                <a:moveTo>
                  <a:pt x="680466" y="5334"/>
                </a:moveTo>
                <a:lnTo>
                  <a:pt x="680466" y="0"/>
                </a:lnTo>
                <a:lnTo>
                  <a:pt x="6096" y="0"/>
                </a:lnTo>
                <a:lnTo>
                  <a:pt x="12192" y="2286"/>
                </a:lnTo>
                <a:lnTo>
                  <a:pt x="12192" y="5334"/>
                </a:lnTo>
                <a:lnTo>
                  <a:pt x="680466" y="5334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24572" y="5687567"/>
            <a:ext cx="626745" cy="358140"/>
          </a:xfrm>
          <a:custGeom>
            <a:avLst/>
            <a:gdLst/>
            <a:ahLst/>
            <a:cxnLst/>
            <a:rect l="l" t="t" r="r" b="b"/>
            <a:pathLst>
              <a:path w="626745" h="358139">
                <a:moveTo>
                  <a:pt x="0" y="0"/>
                </a:moveTo>
                <a:lnTo>
                  <a:pt x="0" y="358139"/>
                </a:lnTo>
                <a:lnTo>
                  <a:pt x="626364" y="358139"/>
                </a:lnTo>
                <a:lnTo>
                  <a:pt x="62636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24572" y="5687567"/>
            <a:ext cx="626745" cy="358140"/>
          </a:xfrm>
          <a:custGeom>
            <a:avLst/>
            <a:gdLst/>
            <a:ahLst/>
            <a:cxnLst/>
            <a:rect l="l" t="t" r="r" b="b"/>
            <a:pathLst>
              <a:path w="626745" h="358139">
                <a:moveTo>
                  <a:pt x="0" y="358139"/>
                </a:moveTo>
                <a:lnTo>
                  <a:pt x="0" y="0"/>
                </a:lnTo>
                <a:lnTo>
                  <a:pt x="626364" y="0"/>
                </a:lnTo>
                <a:lnTo>
                  <a:pt x="626364" y="358139"/>
                </a:lnTo>
                <a:lnTo>
                  <a:pt x="0" y="358139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24572" y="5701284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26096" y="5715000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26096" y="572871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26096" y="5742432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26096" y="5756147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26096" y="5769864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26096" y="5783579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26096" y="5798058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26096" y="5811773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24572" y="5825490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24572" y="5839205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26096" y="5852921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62255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24572" y="5866638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26096" y="5880353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25334" y="5894070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25334" y="5907785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62331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25334" y="5921502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25334" y="5935217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26096" y="5948934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25334" y="5962650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25334" y="5976365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25334" y="5990082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25334" y="6003797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25334" y="6017514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25334" y="6031229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22743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93786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55458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80248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56577" y="5688329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84770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10679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41158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7067" y="5688329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67879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298308" y="5689091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5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08443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39684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54341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23098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94905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68996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37755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09560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383653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26503" y="5687567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7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77151" y="5741670"/>
            <a:ext cx="573405" cy="195580"/>
          </a:xfrm>
          <a:custGeom>
            <a:avLst/>
            <a:gdLst/>
            <a:ahLst/>
            <a:cxnLst/>
            <a:rect l="l" t="t" r="r" b="b"/>
            <a:pathLst>
              <a:path w="573404" h="195579">
                <a:moveTo>
                  <a:pt x="61721" y="24384"/>
                </a:moveTo>
                <a:lnTo>
                  <a:pt x="4571" y="0"/>
                </a:lnTo>
                <a:lnTo>
                  <a:pt x="0" y="38100"/>
                </a:lnTo>
                <a:lnTo>
                  <a:pt x="21335" y="32766"/>
                </a:lnTo>
                <a:lnTo>
                  <a:pt x="38861" y="47524"/>
                </a:lnTo>
                <a:lnTo>
                  <a:pt x="38861" y="28956"/>
                </a:lnTo>
                <a:lnTo>
                  <a:pt x="61721" y="24384"/>
                </a:lnTo>
                <a:close/>
              </a:path>
              <a:path w="573404" h="195579">
                <a:moveTo>
                  <a:pt x="573023" y="195072"/>
                </a:moveTo>
                <a:lnTo>
                  <a:pt x="573023" y="177546"/>
                </a:lnTo>
                <a:lnTo>
                  <a:pt x="436625" y="75438"/>
                </a:lnTo>
                <a:lnTo>
                  <a:pt x="384809" y="91440"/>
                </a:lnTo>
                <a:lnTo>
                  <a:pt x="321563" y="69342"/>
                </a:lnTo>
                <a:lnTo>
                  <a:pt x="246125" y="99822"/>
                </a:lnTo>
                <a:lnTo>
                  <a:pt x="166115" y="54102"/>
                </a:lnTo>
                <a:lnTo>
                  <a:pt x="93725" y="76962"/>
                </a:lnTo>
                <a:lnTo>
                  <a:pt x="38861" y="28956"/>
                </a:lnTo>
                <a:lnTo>
                  <a:pt x="38861" y="47524"/>
                </a:lnTo>
                <a:lnTo>
                  <a:pt x="93725" y="93726"/>
                </a:lnTo>
                <a:lnTo>
                  <a:pt x="166115" y="70866"/>
                </a:lnTo>
                <a:lnTo>
                  <a:pt x="246125" y="116586"/>
                </a:lnTo>
                <a:lnTo>
                  <a:pt x="321563" y="86868"/>
                </a:lnTo>
                <a:lnTo>
                  <a:pt x="384809" y="108966"/>
                </a:lnTo>
                <a:lnTo>
                  <a:pt x="436625" y="92202"/>
                </a:lnTo>
                <a:lnTo>
                  <a:pt x="573023" y="195072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746113" y="4643120"/>
            <a:ext cx="95885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应用程序</a:t>
            </a:r>
            <a:r>
              <a:rPr sz="1600" b="1" dirty="0">
                <a:latin typeface="Arial" panose="020B0604020202020204"/>
                <a:cs typeface="Arial" panose="020B0604020202020204"/>
              </a:rPr>
              <a:t>2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765188" y="5452364"/>
            <a:ext cx="969644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应用程序</a:t>
            </a:r>
            <a:r>
              <a:rPr sz="1600" b="1" dirty="0">
                <a:latin typeface="Arial" panose="020B0604020202020204"/>
                <a:cs typeface="Arial" panose="020B0604020202020204"/>
              </a:rPr>
              <a:t>n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746113" y="3948176"/>
            <a:ext cx="2381250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b="1" spc="-5" dirty="0">
                <a:latin typeface="Microsoft JhengHei" panose="020B0604030504040204" charset="-120"/>
                <a:cs typeface="Microsoft JhengHei" panose="020B0604030504040204" charset="-120"/>
              </a:rPr>
              <a:t>完成某一功能的应用程序1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5560" algn="ctr">
              <a:lnSpc>
                <a:spcPct val="100000"/>
              </a:lnSpc>
              <a:spcBef>
                <a:spcPts val="505"/>
              </a:spcBef>
              <a:tabLst>
                <a:tab pos="239395" algn="l"/>
                <a:tab pos="694055" algn="l"/>
              </a:tabLst>
            </a:pPr>
            <a:r>
              <a:rPr sz="2000" b="1" u="heavy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	 </a:t>
            </a:r>
            <a:r>
              <a:rPr sz="2000" b="1" u="heavy" spc="2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9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148448" y="4923015"/>
            <a:ext cx="16129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5900" algn="l"/>
                <a:tab pos="670560" algn="l"/>
              </a:tabLst>
            </a:pPr>
            <a:r>
              <a:rPr sz="2000" b="1" u="heavy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	 </a:t>
            </a:r>
            <a:r>
              <a:rPr sz="2000" b="1" u="heavy" spc="2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9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2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806829" y="5704078"/>
            <a:ext cx="96837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9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821957" y="4002023"/>
            <a:ext cx="632686" cy="1318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0937" y="5415915"/>
            <a:ext cx="818408" cy="8465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904627" y="899414"/>
            <a:ext cx="6660515" cy="294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9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数据库系统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工作环境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483235">
              <a:lnSpc>
                <a:spcPct val="100000"/>
              </a:lnSpc>
              <a:spcBef>
                <a:spcPts val="445"/>
              </a:spcBef>
              <a:tabLst>
                <a:tab pos="2021205" algn="l"/>
              </a:tabLst>
            </a:pPr>
            <a:r>
              <a:rPr sz="2000" b="1" spc="3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数据库(DB):	</a:t>
            </a:r>
            <a:r>
              <a:rPr sz="2000" b="1" spc="-12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Database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3235" marR="5080">
              <a:lnSpc>
                <a:spcPct val="100000"/>
              </a:lnSpc>
              <a:tabLst>
                <a:tab pos="2790190" algn="l"/>
                <a:tab pos="2917190" algn="l"/>
                <a:tab pos="3301365" algn="l"/>
                <a:tab pos="3947795" algn="l"/>
                <a:tab pos="4074795" algn="l"/>
                <a:tab pos="4459605" algn="l"/>
                <a:tab pos="5875020" algn="l"/>
              </a:tabLst>
            </a:pPr>
            <a:r>
              <a:rPr sz="2000" b="1" spc="-6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数据库管理系统(DBMS)</a:t>
            </a:r>
            <a:r>
              <a:rPr sz="2000" b="1" spc="-2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: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	</a:t>
            </a:r>
            <a:r>
              <a:rPr sz="2000" b="1" spc="-12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Databas</a:t>
            </a:r>
            <a:r>
              <a:rPr sz="2000" b="1" spc="-13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e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	</a:t>
            </a:r>
            <a:r>
              <a:rPr sz="2000" b="1" spc="-30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Managemen</a:t>
            </a:r>
            <a:r>
              <a:rPr sz="2000" b="1" spc="-18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t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	</a:t>
            </a:r>
            <a:r>
              <a:rPr sz="2000" b="1" spc="-14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System  </a:t>
            </a:r>
            <a:r>
              <a:rPr sz="2000" b="1" spc="-3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数据库应用(DBAP):	</a:t>
            </a:r>
            <a:r>
              <a:rPr sz="2000" b="1" spc="-12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DataBase	</a:t>
            </a:r>
            <a:r>
              <a:rPr sz="2000" b="1" spc="-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Application  </a:t>
            </a:r>
            <a:endParaRPr lang="en-US" altLang="zh-CN" sz="2000" b="1" spc="-5" dirty="0">
              <a:solidFill>
                <a:srgbClr val="3333CC"/>
              </a:solidFill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3235" marR="5080">
              <a:lnSpc>
                <a:spcPct val="100000"/>
              </a:lnSpc>
              <a:tabLst>
                <a:tab pos="2790190" algn="l"/>
                <a:tab pos="2917190" algn="l"/>
                <a:tab pos="3301365" algn="l"/>
                <a:tab pos="3947795" algn="l"/>
                <a:tab pos="4074795" algn="l"/>
                <a:tab pos="4459605" algn="l"/>
                <a:tab pos="5875020" algn="l"/>
              </a:tabLst>
            </a:pPr>
            <a:r>
              <a:rPr sz="2000" b="1" spc="-10" dirty="0" err="1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数据库管理员</a:t>
            </a:r>
            <a:r>
              <a:rPr sz="2000" b="1" spc="-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(DBA):		</a:t>
            </a:r>
            <a:r>
              <a:rPr sz="2000" b="1" spc="-12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DataBase		</a:t>
            </a:r>
            <a:r>
              <a:rPr sz="2000" b="1" spc="-3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Administrator  </a:t>
            </a:r>
            <a:endParaRPr lang="en-US" altLang="zh-CN" sz="2000" b="1" spc="-30" dirty="0">
              <a:solidFill>
                <a:srgbClr val="3333CC"/>
              </a:solidFill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3235" marR="5080">
              <a:lnSpc>
                <a:spcPct val="100000"/>
              </a:lnSpc>
              <a:tabLst>
                <a:tab pos="2790190" algn="l"/>
                <a:tab pos="2917190" algn="l"/>
                <a:tab pos="3301365" algn="l"/>
                <a:tab pos="3947795" algn="l"/>
                <a:tab pos="4074795" algn="l"/>
                <a:tab pos="4459605" algn="l"/>
                <a:tab pos="5875020" algn="l"/>
              </a:tabLst>
            </a:pPr>
            <a:r>
              <a:rPr lang="zh-CN" altLang="en-US"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计算机基本系统</a:t>
            </a:r>
            <a:endParaRPr lang="zh-CN" altLang="en-US"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368165">
              <a:lnSpc>
                <a:spcPts val="199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253375" y="4249673"/>
            <a:ext cx="3191255" cy="2287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1432699" y="5291835"/>
            <a:ext cx="2069464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 marR="5080" indent="-62865">
              <a:lnSpc>
                <a:spcPct val="76000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相互有关联关系的  </a:t>
            </a:r>
            <a:r>
              <a:rPr sz="2000" b="1" spc="-15" dirty="0">
                <a:latin typeface="Microsoft JhengHei" panose="020B0604030504040204" charset="-120"/>
                <a:cs typeface="Microsoft JhengHei" panose="020B0604030504040204" charset="-120"/>
              </a:rPr>
              <a:t>多个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15" dirty="0">
                <a:latin typeface="Microsoft JhengHei" panose="020B0604030504040204" charset="-120"/>
                <a:cs typeface="Microsoft JhengHei" panose="020B0604030504040204" charset="-120"/>
              </a:rPr>
              <a:t>的集合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412087" y="4364469"/>
            <a:ext cx="2059939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//Database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20347" y="6321552"/>
            <a:ext cx="229870" cy="102235"/>
          </a:xfrm>
          <a:custGeom>
            <a:avLst/>
            <a:gdLst/>
            <a:ahLst/>
            <a:cxnLst/>
            <a:rect l="l" t="t" r="r" b="b"/>
            <a:pathLst>
              <a:path w="229870" h="102235">
                <a:moveTo>
                  <a:pt x="155228" y="76664"/>
                </a:moveTo>
                <a:lnTo>
                  <a:pt x="142494" y="59436"/>
                </a:lnTo>
                <a:lnTo>
                  <a:pt x="142494" y="60198"/>
                </a:lnTo>
                <a:lnTo>
                  <a:pt x="122682" y="14478"/>
                </a:lnTo>
                <a:lnTo>
                  <a:pt x="122682" y="13716"/>
                </a:lnTo>
                <a:lnTo>
                  <a:pt x="121920" y="12954"/>
                </a:lnTo>
                <a:lnTo>
                  <a:pt x="121157" y="12954"/>
                </a:lnTo>
                <a:lnTo>
                  <a:pt x="106680" y="3810"/>
                </a:lnTo>
                <a:lnTo>
                  <a:pt x="105918" y="3048"/>
                </a:lnTo>
                <a:lnTo>
                  <a:pt x="105155" y="3048"/>
                </a:lnTo>
                <a:lnTo>
                  <a:pt x="86106" y="0"/>
                </a:lnTo>
                <a:lnTo>
                  <a:pt x="84582" y="0"/>
                </a:lnTo>
                <a:lnTo>
                  <a:pt x="0" y="9906"/>
                </a:lnTo>
                <a:lnTo>
                  <a:pt x="762" y="17526"/>
                </a:lnTo>
                <a:lnTo>
                  <a:pt x="84582" y="8545"/>
                </a:lnTo>
                <a:lnTo>
                  <a:pt x="84582" y="8382"/>
                </a:lnTo>
                <a:lnTo>
                  <a:pt x="86106" y="8382"/>
                </a:lnTo>
                <a:lnTo>
                  <a:pt x="86106" y="8564"/>
                </a:lnTo>
                <a:lnTo>
                  <a:pt x="103632" y="10668"/>
                </a:lnTo>
                <a:lnTo>
                  <a:pt x="103632" y="11582"/>
                </a:lnTo>
                <a:lnTo>
                  <a:pt x="115823" y="18897"/>
                </a:lnTo>
                <a:lnTo>
                  <a:pt x="115823" y="17526"/>
                </a:lnTo>
                <a:lnTo>
                  <a:pt x="117348" y="19812"/>
                </a:lnTo>
                <a:lnTo>
                  <a:pt x="117348" y="21042"/>
                </a:lnTo>
                <a:lnTo>
                  <a:pt x="135636" y="63246"/>
                </a:lnTo>
                <a:lnTo>
                  <a:pt x="135636" y="64008"/>
                </a:lnTo>
                <a:lnTo>
                  <a:pt x="148590" y="81534"/>
                </a:lnTo>
                <a:lnTo>
                  <a:pt x="148590" y="82296"/>
                </a:lnTo>
                <a:lnTo>
                  <a:pt x="149352" y="82296"/>
                </a:lnTo>
                <a:lnTo>
                  <a:pt x="154686" y="86563"/>
                </a:lnTo>
                <a:lnTo>
                  <a:pt x="154686" y="76200"/>
                </a:lnTo>
                <a:lnTo>
                  <a:pt x="155228" y="76664"/>
                </a:lnTo>
                <a:close/>
              </a:path>
              <a:path w="229870" h="102235">
                <a:moveTo>
                  <a:pt x="85300" y="8468"/>
                </a:moveTo>
                <a:lnTo>
                  <a:pt x="84582" y="8382"/>
                </a:lnTo>
                <a:lnTo>
                  <a:pt x="84582" y="8545"/>
                </a:lnTo>
                <a:lnTo>
                  <a:pt x="85300" y="8468"/>
                </a:lnTo>
                <a:close/>
              </a:path>
              <a:path w="229870" h="102235">
                <a:moveTo>
                  <a:pt x="86106" y="8564"/>
                </a:moveTo>
                <a:lnTo>
                  <a:pt x="86106" y="8382"/>
                </a:lnTo>
                <a:lnTo>
                  <a:pt x="85300" y="8468"/>
                </a:lnTo>
                <a:lnTo>
                  <a:pt x="86106" y="8564"/>
                </a:lnTo>
                <a:close/>
              </a:path>
              <a:path w="229870" h="102235">
                <a:moveTo>
                  <a:pt x="103632" y="11582"/>
                </a:moveTo>
                <a:lnTo>
                  <a:pt x="103632" y="10668"/>
                </a:lnTo>
                <a:lnTo>
                  <a:pt x="102107" y="10668"/>
                </a:lnTo>
                <a:lnTo>
                  <a:pt x="103632" y="11582"/>
                </a:lnTo>
                <a:close/>
              </a:path>
              <a:path w="229870" h="102235">
                <a:moveTo>
                  <a:pt x="117348" y="19812"/>
                </a:moveTo>
                <a:lnTo>
                  <a:pt x="115823" y="17526"/>
                </a:lnTo>
                <a:lnTo>
                  <a:pt x="116627" y="19379"/>
                </a:lnTo>
                <a:lnTo>
                  <a:pt x="117348" y="19812"/>
                </a:lnTo>
                <a:close/>
              </a:path>
              <a:path w="229870" h="102235">
                <a:moveTo>
                  <a:pt x="116627" y="19379"/>
                </a:moveTo>
                <a:lnTo>
                  <a:pt x="115823" y="17526"/>
                </a:lnTo>
                <a:lnTo>
                  <a:pt x="115823" y="18897"/>
                </a:lnTo>
                <a:lnTo>
                  <a:pt x="116627" y="19379"/>
                </a:lnTo>
                <a:close/>
              </a:path>
              <a:path w="229870" h="102235">
                <a:moveTo>
                  <a:pt x="117348" y="21042"/>
                </a:moveTo>
                <a:lnTo>
                  <a:pt x="117348" y="19812"/>
                </a:lnTo>
                <a:lnTo>
                  <a:pt x="116627" y="19379"/>
                </a:lnTo>
                <a:lnTo>
                  <a:pt x="117348" y="21042"/>
                </a:lnTo>
                <a:close/>
              </a:path>
              <a:path w="229870" h="102235">
                <a:moveTo>
                  <a:pt x="155448" y="76962"/>
                </a:moveTo>
                <a:lnTo>
                  <a:pt x="155228" y="76664"/>
                </a:lnTo>
                <a:lnTo>
                  <a:pt x="154686" y="76200"/>
                </a:lnTo>
                <a:lnTo>
                  <a:pt x="155448" y="76962"/>
                </a:lnTo>
                <a:close/>
              </a:path>
              <a:path w="229870" h="102235">
                <a:moveTo>
                  <a:pt x="155448" y="87172"/>
                </a:moveTo>
                <a:lnTo>
                  <a:pt x="155448" y="76962"/>
                </a:lnTo>
                <a:lnTo>
                  <a:pt x="154686" y="76200"/>
                </a:lnTo>
                <a:lnTo>
                  <a:pt x="154686" y="86563"/>
                </a:lnTo>
                <a:lnTo>
                  <a:pt x="155448" y="87172"/>
                </a:lnTo>
                <a:close/>
              </a:path>
              <a:path w="229870" h="102235">
                <a:moveTo>
                  <a:pt x="164829" y="84894"/>
                </a:moveTo>
                <a:lnTo>
                  <a:pt x="155228" y="76664"/>
                </a:lnTo>
                <a:lnTo>
                  <a:pt x="155448" y="76962"/>
                </a:lnTo>
                <a:lnTo>
                  <a:pt x="155448" y="87172"/>
                </a:lnTo>
                <a:lnTo>
                  <a:pt x="160782" y="91440"/>
                </a:lnTo>
                <a:lnTo>
                  <a:pt x="160782" y="92202"/>
                </a:lnTo>
                <a:lnTo>
                  <a:pt x="161544" y="92202"/>
                </a:lnTo>
                <a:lnTo>
                  <a:pt x="163830" y="92916"/>
                </a:lnTo>
                <a:lnTo>
                  <a:pt x="163830" y="84582"/>
                </a:lnTo>
                <a:lnTo>
                  <a:pt x="164829" y="84894"/>
                </a:lnTo>
                <a:close/>
              </a:path>
              <a:path w="229870" h="102235">
                <a:moveTo>
                  <a:pt x="165354" y="85344"/>
                </a:moveTo>
                <a:lnTo>
                  <a:pt x="164829" y="84894"/>
                </a:lnTo>
                <a:lnTo>
                  <a:pt x="163830" y="84582"/>
                </a:lnTo>
                <a:lnTo>
                  <a:pt x="165354" y="85344"/>
                </a:lnTo>
                <a:close/>
              </a:path>
              <a:path w="229870" h="102235">
                <a:moveTo>
                  <a:pt x="165354" y="93392"/>
                </a:moveTo>
                <a:lnTo>
                  <a:pt x="165354" y="85344"/>
                </a:lnTo>
                <a:lnTo>
                  <a:pt x="163830" y="84582"/>
                </a:lnTo>
                <a:lnTo>
                  <a:pt x="163830" y="92916"/>
                </a:lnTo>
                <a:lnTo>
                  <a:pt x="165354" y="93392"/>
                </a:lnTo>
                <a:close/>
              </a:path>
              <a:path w="229870" h="102235">
                <a:moveTo>
                  <a:pt x="229361" y="94488"/>
                </a:moveTo>
                <a:lnTo>
                  <a:pt x="192786" y="91440"/>
                </a:lnTo>
                <a:lnTo>
                  <a:pt x="176022" y="88392"/>
                </a:lnTo>
                <a:lnTo>
                  <a:pt x="164829" y="84894"/>
                </a:lnTo>
                <a:lnTo>
                  <a:pt x="165354" y="85344"/>
                </a:lnTo>
                <a:lnTo>
                  <a:pt x="165354" y="93392"/>
                </a:lnTo>
                <a:lnTo>
                  <a:pt x="173736" y="96012"/>
                </a:lnTo>
                <a:lnTo>
                  <a:pt x="191262" y="99060"/>
                </a:lnTo>
                <a:lnTo>
                  <a:pt x="228600" y="102108"/>
                </a:lnTo>
                <a:lnTo>
                  <a:pt x="229361" y="94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91697" y="6429755"/>
            <a:ext cx="833755" cy="135255"/>
          </a:xfrm>
          <a:custGeom>
            <a:avLst/>
            <a:gdLst/>
            <a:ahLst/>
            <a:cxnLst/>
            <a:rect l="l" t="t" r="r" b="b"/>
            <a:pathLst>
              <a:path w="833754" h="135254">
                <a:moveTo>
                  <a:pt x="833628" y="128015"/>
                </a:moveTo>
                <a:lnTo>
                  <a:pt x="833628" y="126491"/>
                </a:lnTo>
                <a:lnTo>
                  <a:pt x="832866" y="120395"/>
                </a:lnTo>
                <a:lnTo>
                  <a:pt x="832104" y="119633"/>
                </a:lnTo>
                <a:lnTo>
                  <a:pt x="733044" y="0"/>
                </a:lnTo>
                <a:lnTo>
                  <a:pt x="103632" y="0"/>
                </a:lnTo>
                <a:lnTo>
                  <a:pt x="1524" y="117348"/>
                </a:lnTo>
                <a:lnTo>
                  <a:pt x="1524" y="118110"/>
                </a:lnTo>
                <a:lnTo>
                  <a:pt x="0" y="124968"/>
                </a:lnTo>
                <a:lnTo>
                  <a:pt x="0" y="126492"/>
                </a:lnTo>
                <a:lnTo>
                  <a:pt x="3048" y="131826"/>
                </a:lnTo>
                <a:lnTo>
                  <a:pt x="3048" y="124968"/>
                </a:lnTo>
                <a:lnTo>
                  <a:pt x="3169" y="125181"/>
                </a:lnTo>
                <a:lnTo>
                  <a:pt x="4572" y="118872"/>
                </a:lnTo>
                <a:lnTo>
                  <a:pt x="4572" y="119634"/>
                </a:lnTo>
                <a:lnTo>
                  <a:pt x="104394" y="4050"/>
                </a:lnTo>
                <a:lnTo>
                  <a:pt x="104394" y="3048"/>
                </a:lnTo>
                <a:lnTo>
                  <a:pt x="105918" y="2286"/>
                </a:lnTo>
                <a:lnTo>
                  <a:pt x="105918" y="3048"/>
                </a:lnTo>
                <a:lnTo>
                  <a:pt x="730758" y="3047"/>
                </a:lnTo>
                <a:lnTo>
                  <a:pt x="730758" y="2285"/>
                </a:lnTo>
                <a:lnTo>
                  <a:pt x="732282" y="3047"/>
                </a:lnTo>
                <a:lnTo>
                  <a:pt x="732282" y="4126"/>
                </a:lnTo>
                <a:lnTo>
                  <a:pt x="829818" y="121919"/>
                </a:lnTo>
                <a:lnTo>
                  <a:pt x="829818" y="121157"/>
                </a:lnTo>
                <a:lnTo>
                  <a:pt x="830419" y="125970"/>
                </a:lnTo>
                <a:lnTo>
                  <a:pt x="830580" y="125729"/>
                </a:lnTo>
                <a:lnTo>
                  <a:pt x="830580" y="131673"/>
                </a:lnTo>
                <a:lnTo>
                  <a:pt x="833628" y="128015"/>
                </a:lnTo>
                <a:close/>
              </a:path>
              <a:path w="833754" h="135254">
                <a:moveTo>
                  <a:pt x="3169" y="125181"/>
                </a:moveTo>
                <a:lnTo>
                  <a:pt x="3048" y="124968"/>
                </a:lnTo>
                <a:lnTo>
                  <a:pt x="3048" y="125730"/>
                </a:lnTo>
                <a:lnTo>
                  <a:pt x="3169" y="125181"/>
                </a:lnTo>
                <a:close/>
              </a:path>
              <a:path w="833754" h="135254">
                <a:moveTo>
                  <a:pt x="5720" y="129645"/>
                </a:moveTo>
                <a:lnTo>
                  <a:pt x="3169" y="125181"/>
                </a:lnTo>
                <a:lnTo>
                  <a:pt x="3048" y="125730"/>
                </a:lnTo>
                <a:lnTo>
                  <a:pt x="3048" y="131826"/>
                </a:lnTo>
                <a:lnTo>
                  <a:pt x="3810" y="131826"/>
                </a:lnTo>
                <a:lnTo>
                  <a:pt x="3810" y="132588"/>
                </a:lnTo>
                <a:lnTo>
                  <a:pt x="4572" y="132588"/>
                </a:lnTo>
                <a:lnTo>
                  <a:pt x="5334" y="132795"/>
                </a:lnTo>
                <a:lnTo>
                  <a:pt x="5334" y="129539"/>
                </a:lnTo>
                <a:lnTo>
                  <a:pt x="5720" y="129645"/>
                </a:lnTo>
                <a:close/>
              </a:path>
              <a:path w="833754" h="135254">
                <a:moveTo>
                  <a:pt x="6096" y="130302"/>
                </a:moveTo>
                <a:lnTo>
                  <a:pt x="5720" y="129645"/>
                </a:lnTo>
                <a:lnTo>
                  <a:pt x="5334" y="129539"/>
                </a:lnTo>
                <a:lnTo>
                  <a:pt x="6096" y="130302"/>
                </a:lnTo>
                <a:close/>
              </a:path>
              <a:path w="833754" h="135254">
                <a:moveTo>
                  <a:pt x="6096" y="133003"/>
                </a:moveTo>
                <a:lnTo>
                  <a:pt x="6096" y="130302"/>
                </a:lnTo>
                <a:lnTo>
                  <a:pt x="5334" y="129539"/>
                </a:lnTo>
                <a:lnTo>
                  <a:pt x="5334" y="132795"/>
                </a:lnTo>
                <a:lnTo>
                  <a:pt x="6096" y="133003"/>
                </a:lnTo>
                <a:close/>
              </a:path>
              <a:path w="833754" h="135254">
                <a:moveTo>
                  <a:pt x="828294" y="133540"/>
                </a:moveTo>
                <a:lnTo>
                  <a:pt x="828294" y="130301"/>
                </a:lnTo>
                <a:lnTo>
                  <a:pt x="822198" y="131825"/>
                </a:lnTo>
                <a:lnTo>
                  <a:pt x="13716" y="131826"/>
                </a:lnTo>
                <a:lnTo>
                  <a:pt x="5720" y="129645"/>
                </a:lnTo>
                <a:lnTo>
                  <a:pt x="6096" y="130302"/>
                </a:lnTo>
                <a:lnTo>
                  <a:pt x="6096" y="133003"/>
                </a:lnTo>
                <a:lnTo>
                  <a:pt x="12954" y="134874"/>
                </a:lnTo>
                <a:lnTo>
                  <a:pt x="822960" y="134873"/>
                </a:lnTo>
                <a:lnTo>
                  <a:pt x="828294" y="133540"/>
                </a:lnTo>
                <a:close/>
              </a:path>
              <a:path w="833754" h="135254">
                <a:moveTo>
                  <a:pt x="105918" y="2286"/>
                </a:moveTo>
                <a:lnTo>
                  <a:pt x="104394" y="3048"/>
                </a:lnTo>
                <a:lnTo>
                  <a:pt x="105259" y="3048"/>
                </a:lnTo>
                <a:lnTo>
                  <a:pt x="105918" y="2286"/>
                </a:lnTo>
                <a:close/>
              </a:path>
              <a:path w="833754" h="135254">
                <a:moveTo>
                  <a:pt x="105259" y="3048"/>
                </a:moveTo>
                <a:lnTo>
                  <a:pt x="104394" y="3048"/>
                </a:lnTo>
                <a:lnTo>
                  <a:pt x="104394" y="4050"/>
                </a:lnTo>
                <a:lnTo>
                  <a:pt x="105259" y="3048"/>
                </a:lnTo>
                <a:close/>
              </a:path>
              <a:path w="833754" h="135254">
                <a:moveTo>
                  <a:pt x="105918" y="3048"/>
                </a:moveTo>
                <a:lnTo>
                  <a:pt x="105918" y="2286"/>
                </a:lnTo>
                <a:lnTo>
                  <a:pt x="105259" y="3048"/>
                </a:lnTo>
                <a:lnTo>
                  <a:pt x="105918" y="3048"/>
                </a:lnTo>
                <a:close/>
              </a:path>
              <a:path w="833754" h="135254">
                <a:moveTo>
                  <a:pt x="732282" y="3047"/>
                </a:moveTo>
                <a:lnTo>
                  <a:pt x="730758" y="2285"/>
                </a:lnTo>
                <a:lnTo>
                  <a:pt x="731388" y="3047"/>
                </a:lnTo>
                <a:lnTo>
                  <a:pt x="732282" y="3047"/>
                </a:lnTo>
                <a:close/>
              </a:path>
              <a:path w="833754" h="135254">
                <a:moveTo>
                  <a:pt x="731388" y="3047"/>
                </a:moveTo>
                <a:lnTo>
                  <a:pt x="730758" y="2285"/>
                </a:lnTo>
                <a:lnTo>
                  <a:pt x="730758" y="3047"/>
                </a:lnTo>
                <a:lnTo>
                  <a:pt x="731388" y="3047"/>
                </a:lnTo>
                <a:close/>
              </a:path>
              <a:path w="833754" h="135254">
                <a:moveTo>
                  <a:pt x="732282" y="4126"/>
                </a:moveTo>
                <a:lnTo>
                  <a:pt x="732282" y="3047"/>
                </a:lnTo>
                <a:lnTo>
                  <a:pt x="731388" y="3047"/>
                </a:lnTo>
                <a:lnTo>
                  <a:pt x="732282" y="4126"/>
                </a:lnTo>
                <a:close/>
              </a:path>
              <a:path w="833754" h="135254">
                <a:moveTo>
                  <a:pt x="830580" y="131673"/>
                </a:moveTo>
                <a:lnTo>
                  <a:pt x="830580" y="127253"/>
                </a:lnTo>
                <a:lnTo>
                  <a:pt x="830419" y="125970"/>
                </a:lnTo>
                <a:lnTo>
                  <a:pt x="827532" y="130301"/>
                </a:lnTo>
                <a:lnTo>
                  <a:pt x="828294" y="130301"/>
                </a:lnTo>
                <a:lnTo>
                  <a:pt x="828294" y="133540"/>
                </a:lnTo>
                <a:lnTo>
                  <a:pt x="829056" y="133349"/>
                </a:lnTo>
                <a:lnTo>
                  <a:pt x="829818" y="133349"/>
                </a:lnTo>
                <a:lnTo>
                  <a:pt x="829818" y="132587"/>
                </a:lnTo>
                <a:lnTo>
                  <a:pt x="830580" y="131673"/>
                </a:lnTo>
                <a:close/>
              </a:path>
              <a:path w="833754" h="135254">
                <a:moveTo>
                  <a:pt x="830580" y="127253"/>
                </a:moveTo>
                <a:lnTo>
                  <a:pt x="830580" y="125729"/>
                </a:lnTo>
                <a:lnTo>
                  <a:pt x="830419" y="125970"/>
                </a:lnTo>
                <a:lnTo>
                  <a:pt x="830580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40465" y="6460997"/>
            <a:ext cx="551815" cy="83185"/>
          </a:xfrm>
          <a:custGeom>
            <a:avLst/>
            <a:gdLst/>
            <a:ahLst/>
            <a:cxnLst/>
            <a:rect l="l" t="t" r="r" b="b"/>
            <a:pathLst>
              <a:path w="551814" h="83184">
                <a:moveTo>
                  <a:pt x="551688" y="83057"/>
                </a:moveTo>
                <a:lnTo>
                  <a:pt x="526541" y="0"/>
                </a:lnTo>
                <a:lnTo>
                  <a:pt x="74675" y="0"/>
                </a:lnTo>
                <a:lnTo>
                  <a:pt x="0" y="83058"/>
                </a:lnTo>
                <a:lnTo>
                  <a:pt x="551688" y="830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38941" y="6459473"/>
            <a:ext cx="554990" cy="86360"/>
          </a:xfrm>
          <a:custGeom>
            <a:avLst/>
            <a:gdLst/>
            <a:ahLst/>
            <a:cxnLst/>
            <a:rect l="l" t="t" r="r" b="b"/>
            <a:pathLst>
              <a:path w="554989" h="86359">
                <a:moveTo>
                  <a:pt x="553211" y="86105"/>
                </a:moveTo>
                <a:lnTo>
                  <a:pt x="553211" y="83058"/>
                </a:lnTo>
                <a:lnTo>
                  <a:pt x="551688" y="85344"/>
                </a:lnTo>
                <a:lnTo>
                  <a:pt x="550995" y="83058"/>
                </a:lnTo>
                <a:lnTo>
                  <a:pt x="5122" y="83058"/>
                </a:lnTo>
                <a:lnTo>
                  <a:pt x="3047" y="85344"/>
                </a:lnTo>
                <a:lnTo>
                  <a:pt x="1523" y="83058"/>
                </a:lnTo>
                <a:lnTo>
                  <a:pt x="761" y="83820"/>
                </a:lnTo>
                <a:lnTo>
                  <a:pt x="0" y="83820"/>
                </a:lnTo>
                <a:lnTo>
                  <a:pt x="0" y="85344"/>
                </a:lnTo>
                <a:lnTo>
                  <a:pt x="761" y="86106"/>
                </a:lnTo>
                <a:lnTo>
                  <a:pt x="553211" y="86105"/>
                </a:lnTo>
                <a:close/>
              </a:path>
              <a:path w="554989" h="86359">
                <a:moveTo>
                  <a:pt x="554736" y="85344"/>
                </a:moveTo>
                <a:lnTo>
                  <a:pt x="554736" y="83820"/>
                </a:lnTo>
                <a:lnTo>
                  <a:pt x="529590" y="1524"/>
                </a:lnTo>
                <a:lnTo>
                  <a:pt x="529590" y="762"/>
                </a:lnTo>
                <a:lnTo>
                  <a:pt x="528828" y="0"/>
                </a:lnTo>
                <a:lnTo>
                  <a:pt x="75437" y="0"/>
                </a:lnTo>
                <a:lnTo>
                  <a:pt x="75437" y="762"/>
                </a:lnTo>
                <a:lnTo>
                  <a:pt x="1523" y="82972"/>
                </a:lnTo>
                <a:lnTo>
                  <a:pt x="5122" y="83058"/>
                </a:lnTo>
                <a:lnTo>
                  <a:pt x="76199" y="4727"/>
                </a:lnTo>
                <a:lnTo>
                  <a:pt x="76199" y="3048"/>
                </a:lnTo>
                <a:lnTo>
                  <a:pt x="526542" y="3048"/>
                </a:lnTo>
                <a:lnTo>
                  <a:pt x="526542" y="2286"/>
                </a:lnTo>
                <a:lnTo>
                  <a:pt x="528066" y="3048"/>
                </a:lnTo>
                <a:lnTo>
                  <a:pt x="528066" y="7319"/>
                </a:lnTo>
                <a:lnTo>
                  <a:pt x="550995" y="83057"/>
                </a:lnTo>
                <a:lnTo>
                  <a:pt x="553211" y="83058"/>
                </a:lnTo>
                <a:lnTo>
                  <a:pt x="553211" y="86105"/>
                </a:lnTo>
                <a:lnTo>
                  <a:pt x="553974" y="86105"/>
                </a:lnTo>
                <a:lnTo>
                  <a:pt x="554736" y="85344"/>
                </a:lnTo>
                <a:close/>
              </a:path>
              <a:path w="554989" h="86359">
                <a:moveTo>
                  <a:pt x="5122" y="83058"/>
                </a:moveTo>
                <a:lnTo>
                  <a:pt x="1523" y="83058"/>
                </a:lnTo>
                <a:lnTo>
                  <a:pt x="3047" y="85344"/>
                </a:lnTo>
                <a:lnTo>
                  <a:pt x="5122" y="83058"/>
                </a:lnTo>
                <a:close/>
              </a:path>
              <a:path w="554989" h="86359">
                <a:moveTo>
                  <a:pt x="77723" y="3048"/>
                </a:moveTo>
                <a:lnTo>
                  <a:pt x="76199" y="3048"/>
                </a:lnTo>
                <a:lnTo>
                  <a:pt x="76199" y="4727"/>
                </a:lnTo>
                <a:lnTo>
                  <a:pt x="77723" y="3048"/>
                </a:lnTo>
                <a:close/>
              </a:path>
              <a:path w="554989" h="86359">
                <a:moveTo>
                  <a:pt x="528066" y="3048"/>
                </a:moveTo>
                <a:lnTo>
                  <a:pt x="526542" y="2286"/>
                </a:lnTo>
                <a:lnTo>
                  <a:pt x="526772" y="3047"/>
                </a:lnTo>
                <a:lnTo>
                  <a:pt x="528066" y="3048"/>
                </a:lnTo>
                <a:close/>
              </a:path>
              <a:path w="554989" h="86359">
                <a:moveTo>
                  <a:pt x="526772" y="3048"/>
                </a:moveTo>
                <a:lnTo>
                  <a:pt x="526542" y="2286"/>
                </a:lnTo>
                <a:lnTo>
                  <a:pt x="526542" y="3048"/>
                </a:lnTo>
                <a:lnTo>
                  <a:pt x="526772" y="3048"/>
                </a:lnTo>
                <a:close/>
              </a:path>
              <a:path w="554989" h="86359">
                <a:moveTo>
                  <a:pt x="528066" y="7319"/>
                </a:moveTo>
                <a:lnTo>
                  <a:pt x="528066" y="3048"/>
                </a:lnTo>
                <a:lnTo>
                  <a:pt x="526772" y="3048"/>
                </a:lnTo>
                <a:lnTo>
                  <a:pt x="528066" y="7319"/>
                </a:lnTo>
                <a:close/>
              </a:path>
              <a:path w="554989" h="86359">
                <a:moveTo>
                  <a:pt x="553211" y="83058"/>
                </a:moveTo>
                <a:lnTo>
                  <a:pt x="550995" y="83058"/>
                </a:lnTo>
                <a:lnTo>
                  <a:pt x="551688" y="85344"/>
                </a:lnTo>
                <a:lnTo>
                  <a:pt x="553211" y="83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08155" y="6460997"/>
            <a:ext cx="168910" cy="83185"/>
          </a:xfrm>
          <a:custGeom>
            <a:avLst/>
            <a:gdLst/>
            <a:ahLst/>
            <a:cxnLst/>
            <a:rect l="l" t="t" r="r" b="b"/>
            <a:pathLst>
              <a:path w="168910" h="83184">
                <a:moveTo>
                  <a:pt x="168402" y="83057"/>
                </a:moveTo>
                <a:lnTo>
                  <a:pt x="99822" y="0"/>
                </a:lnTo>
                <a:lnTo>
                  <a:pt x="0" y="0"/>
                </a:lnTo>
                <a:lnTo>
                  <a:pt x="32004" y="83058"/>
                </a:lnTo>
                <a:lnTo>
                  <a:pt x="168402" y="830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206631" y="6459473"/>
            <a:ext cx="171450" cy="86360"/>
          </a:xfrm>
          <a:custGeom>
            <a:avLst/>
            <a:gdLst/>
            <a:ahLst/>
            <a:cxnLst/>
            <a:rect l="l" t="t" r="r" b="b"/>
            <a:pathLst>
              <a:path w="171450" h="86359">
                <a:moveTo>
                  <a:pt x="171450" y="84582"/>
                </a:moveTo>
                <a:lnTo>
                  <a:pt x="171450" y="83820"/>
                </a:lnTo>
                <a:lnTo>
                  <a:pt x="170688" y="83820"/>
                </a:lnTo>
                <a:lnTo>
                  <a:pt x="102107" y="762"/>
                </a:lnTo>
                <a:lnTo>
                  <a:pt x="102107" y="0"/>
                </a:lnTo>
                <a:lnTo>
                  <a:pt x="761" y="0"/>
                </a:lnTo>
                <a:lnTo>
                  <a:pt x="0" y="762"/>
                </a:lnTo>
                <a:lnTo>
                  <a:pt x="0" y="2286"/>
                </a:lnTo>
                <a:lnTo>
                  <a:pt x="1523" y="6241"/>
                </a:lnTo>
                <a:lnTo>
                  <a:pt x="1524" y="3048"/>
                </a:lnTo>
                <a:lnTo>
                  <a:pt x="3048" y="762"/>
                </a:lnTo>
                <a:lnTo>
                  <a:pt x="3928" y="3048"/>
                </a:lnTo>
                <a:lnTo>
                  <a:pt x="101346" y="3048"/>
                </a:lnTo>
                <a:lnTo>
                  <a:pt x="101346" y="4876"/>
                </a:lnTo>
                <a:lnTo>
                  <a:pt x="166497" y="83058"/>
                </a:lnTo>
                <a:lnTo>
                  <a:pt x="169926" y="83058"/>
                </a:lnTo>
                <a:lnTo>
                  <a:pt x="169926" y="86106"/>
                </a:lnTo>
                <a:lnTo>
                  <a:pt x="170688" y="86106"/>
                </a:lnTo>
                <a:lnTo>
                  <a:pt x="170688" y="85344"/>
                </a:lnTo>
                <a:lnTo>
                  <a:pt x="171450" y="84582"/>
                </a:lnTo>
                <a:close/>
              </a:path>
              <a:path w="171450" h="86359">
                <a:moveTo>
                  <a:pt x="3928" y="3048"/>
                </a:moveTo>
                <a:lnTo>
                  <a:pt x="3048" y="762"/>
                </a:lnTo>
                <a:lnTo>
                  <a:pt x="1524" y="3048"/>
                </a:lnTo>
                <a:lnTo>
                  <a:pt x="3928" y="3048"/>
                </a:lnTo>
                <a:close/>
              </a:path>
              <a:path w="171450" h="86359">
                <a:moveTo>
                  <a:pt x="34758" y="83058"/>
                </a:moveTo>
                <a:lnTo>
                  <a:pt x="3928" y="3048"/>
                </a:lnTo>
                <a:lnTo>
                  <a:pt x="1524" y="3048"/>
                </a:lnTo>
                <a:lnTo>
                  <a:pt x="1523" y="6241"/>
                </a:lnTo>
                <a:lnTo>
                  <a:pt x="32004" y="85344"/>
                </a:lnTo>
                <a:lnTo>
                  <a:pt x="32766" y="86106"/>
                </a:lnTo>
                <a:lnTo>
                  <a:pt x="33528" y="86106"/>
                </a:lnTo>
                <a:lnTo>
                  <a:pt x="33528" y="83058"/>
                </a:lnTo>
                <a:lnTo>
                  <a:pt x="34758" y="83058"/>
                </a:lnTo>
                <a:close/>
              </a:path>
              <a:path w="171450" h="86359">
                <a:moveTo>
                  <a:pt x="35052" y="83820"/>
                </a:moveTo>
                <a:lnTo>
                  <a:pt x="34758" y="83058"/>
                </a:lnTo>
                <a:lnTo>
                  <a:pt x="33528" y="83058"/>
                </a:lnTo>
                <a:lnTo>
                  <a:pt x="35052" y="83820"/>
                </a:lnTo>
                <a:close/>
              </a:path>
              <a:path w="171450" h="86359">
                <a:moveTo>
                  <a:pt x="35051" y="86106"/>
                </a:moveTo>
                <a:lnTo>
                  <a:pt x="35052" y="83820"/>
                </a:lnTo>
                <a:lnTo>
                  <a:pt x="33528" y="83058"/>
                </a:lnTo>
                <a:lnTo>
                  <a:pt x="33528" y="86106"/>
                </a:lnTo>
                <a:lnTo>
                  <a:pt x="35051" y="86106"/>
                </a:lnTo>
                <a:close/>
              </a:path>
              <a:path w="171450" h="86359">
                <a:moveTo>
                  <a:pt x="169926" y="86106"/>
                </a:moveTo>
                <a:lnTo>
                  <a:pt x="169926" y="83058"/>
                </a:lnTo>
                <a:lnTo>
                  <a:pt x="168402" y="85344"/>
                </a:lnTo>
                <a:lnTo>
                  <a:pt x="166497" y="83058"/>
                </a:lnTo>
                <a:lnTo>
                  <a:pt x="34758" y="83058"/>
                </a:lnTo>
                <a:lnTo>
                  <a:pt x="35052" y="83820"/>
                </a:lnTo>
                <a:lnTo>
                  <a:pt x="35051" y="86106"/>
                </a:lnTo>
                <a:lnTo>
                  <a:pt x="169926" y="86106"/>
                </a:lnTo>
                <a:close/>
              </a:path>
              <a:path w="171450" h="86359">
                <a:moveTo>
                  <a:pt x="101346" y="4876"/>
                </a:moveTo>
                <a:lnTo>
                  <a:pt x="101346" y="3048"/>
                </a:lnTo>
                <a:lnTo>
                  <a:pt x="99822" y="3048"/>
                </a:lnTo>
                <a:lnTo>
                  <a:pt x="101346" y="4876"/>
                </a:lnTo>
                <a:close/>
              </a:path>
              <a:path w="171450" h="86359">
                <a:moveTo>
                  <a:pt x="169926" y="83058"/>
                </a:moveTo>
                <a:lnTo>
                  <a:pt x="166497" y="83058"/>
                </a:lnTo>
                <a:lnTo>
                  <a:pt x="168402" y="85344"/>
                </a:lnTo>
                <a:lnTo>
                  <a:pt x="169926" y="83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83721" y="6111240"/>
            <a:ext cx="449580" cy="316230"/>
          </a:xfrm>
          <a:custGeom>
            <a:avLst/>
            <a:gdLst/>
            <a:ahLst/>
            <a:cxnLst/>
            <a:rect l="l" t="t" r="r" b="b"/>
            <a:pathLst>
              <a:path w="449579" h="316229">
                <a:moveTo>
                  <a:pt x="0" y="0"/>
                </a:moveTo>
                <a:lnTo>
                  <a:pt x="0" y="316229"/>
                </a:lnTo>
                <a:lnTo>
                  <a:pt x="449579" y="316229"/>
                </a:lnTo>
                <a:lnTo>
                  <a:pt x="4495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781435" y="6109715"/>
            <a:ext cx="453390" cy="319405"/>
          </a:xfrm>
          <a:custGeom>
            <a:avLst/>
            <a:gdLst/>
            <a:ahLst/>
            <a:cxnLst/>
            <a:rect l="l" t="t" r="r" b="b"/>
            <a:pathLst>
              <a:path w="453389" h="319404">
                <a:moveTo>
                  <a:pt x="453389" y="319277"/>
                </a:moveTo>
                <a:lnTo>
                  <a:pt x="453389" y="0"/>
                </a:lnTo>
                <a:lnTo>
                  <a:pt x="0" y="0"/>
                </a:lnTo>
                <a:lnTo>
                  <a:pt x="0" y="319277"/>
                </a:lnTo>
                <a:lnTo>
                  <a:pt x="2286" y="319277"/>
                </a:lnTo>
                <a:lnTo>
                  <a:pt x="2286" y="3047"/>
                </a:lnTo>
                <a:lnTo>
                  <a:pt x="3810" y="1523"/>
                </a:lnTo>
                <a:lnTo>
                  <a:pt x="3810" y="3047"/>
                </a:lnTo>
                <a:lnTo>
                  <a:pt x="450342" y="3047"/>
                </a:lnTo>
                <a:lnTo>
                  <a:pt x="450342" y="1523"/>
                </a:lnTo>
                <a:lnTo>
                  <a:pt x="451866" y="3047"/>
                </a:lnTo>
                <a:lnTo>
                  <a:pt x="451866" y="319277"/>
                </a:lnTo>
                <a:lnTo>
                  <a:pt x="453389" y="319277"/>
                </a:lnTo>
                <a:close/>
              </a:path>
              <a:path w="453389" h="319404">
                <a:moveTo>
                  <a:pt x="3810" y="3047"/>
                </a:moveTo>
                <a:lnTo>
                  <a:pt x="3810" y="1523"/>
                </a:lnTo>
                <a:lnTo>
                  <a:pt x="2286" y="3047"/>
                </a:lnTo>
                <a:lnTo>
                  <a:pt x="3810" y="3047"/>
                </a:lnTo>
                <a:close/>
              </a:path>
              <a:path w="453389" h="319404">
                <a:moveTo>
                  <a:pt x="3810" y="316229"/>
                </a:moveTo>
                <a:lnTo>
                  <a:pt x="3810" y="3047"/>
                </a:lnTo>
                <a:lnTo>
                  <a:pt x="2286" y="3047"/>
                </a:lnTo>
                <a:lnTo>
                  <a:pt x="2286" y="316229"/>
                </a:lnTo>
                <a:lnTo>
                  <a:pt x="3810" y="316229"/>
                </a:lnTo>
                <a:close/>
              </a:path>
              <a:path w="453389" h="319404">
                <a:moveTo>
                  <a:pt x="451866" y="316229"/>
                </a:moveTo>
                <a:lnTo>
                  <a:pt x="2286" y="316229"/>
                </a:lnTo>
                <a:lnTo>
                  <a:pt x="3810" y="317753"/>
                </a:lnTo>
                <a:lnTo>
                  <a:pt x="3810" y="319277"/>
                </a:lnTo>
                <a:lnTo>
                  <a:pt x="450342" y="319277"/>
                </a:lnTo>
                <a:lnTo>
                  <a:pt x="450342" y="317753"/>
                </a:lnTo>
                <a:lnTo>
                  <a:pt x="451866" y="316229"/>
                </a:lnTo>
                <a:close/>
              </a:path>
              <a:path w="453389" h="319404">
                <a:moveTo>
                  <a:pt x="3810" y="319277"/>
                </a:moveTo>
                <a:lnTo>
                  <a:pt x="3810" y="317753"/>
                </a:lnTo>
                <a:lnTo>
                  <a:pt x="2286" y="316229"/>
                </a:lnTo>
                <a:lnTo>
                  <a:pt x="2286" y="319277"/>
                </a:lnTo>
                <a:lnTo>
                  <a:pt x="3810" y="319277"/>
                </a:lnTo>
                <a:close/>
              </a:path>
              <a:path w="453389" h="319404">
                <a:moveTo>
                  <a:pt x="451866" y="3047"/>
                </a:moveTo>
                <a:lnTo>
                  <a:pt x="450342" y="1523"/>
                </a:lnTo>
                <a:lnTo>
                  <a:pt x="450342" y="3047"/>
                </a:lnTo>
                <a:lnTo>
                  <a:pt x="451866" y="3047"/>
                </a:lnTo>
                <a:close/>
              </a:path>
              <a:path w="453389" h="319404">
                <a:moveTo>
                  <a:pt x="451866" y="316229"/>
                </a:moveTo>
                <a:lnTo>
                  <a:pt x="451866" y="3047"/>
                </a:lnTo>
                <a:lnTo>
                  <a:pt x="450342" y="3047"/>
                </a:lnTo>
                <a:lnTo>
                  <a:pt x="450342" y="316229"/>
                </a:lnTo>
                <a:lnTo>
                  <a:pt x="451866" y="316229"/>
                </a:lnTo>
                <a:close/>
              </a:path>
              <a:path w="453389" h="319404">
                <a:moveTo>
                  <a:pt x="451866" y="319277"/>
                </a:moveTo>
                <a:lnTo>
                  <a:pt x="451866" y="316229"/>
                </a:lnTo>
                <a:lnTo>
                  <a:pt x="450342" y="317753"/>
                </a:lnTo>
                <a:lnTo>
                  <a:pt x="450342" y="319277"/>
                </a:lnTo>
                <a:lnTo>
                  <a:pt x="451866" y="319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843919" y="6156197"/>
            <a:ext cx="329565" cy="215265"/>
          </a:xfrm>
          <a:custGeom>
            <a:avLst/>
            <a:gdLst/>
            <a:ahLst/>
            <a:cxnLst/>
            <a:rect l="l" t="t" r="r" b="b"/>
            <a:pathLst>
              <a:path w="329564" h="215264">
                <a:moveTo>
                  <a:pt x="0" y="0"/>
                </a:moveTo>
                <a:lnTo>
                  <a:pt x="0" y="214884"/>
                </a:lnTo>
                <a:lnTo>
                  <a:pt x="329184" y="214884"/>
                </a:lnTo>
                <a:lnTo>
                  <a:pt x="329184" y="0"/>
                </a:lnTo>
                <a:lnTo>
                  <a:pt x="0" y="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41633" y="6154673"/>
            <a:ext cx="333375" cy="218440"/>
          </a:xfrm>
          <a:custGeom>
            <a:avLst/>
            <a:gdLst/>
            <a:ahLst/>
            <a:cxnLst/>
            <a:rect l="l" t="t" r="r" b="b"/>
            <a:pathLst>
              <a:path w="333375" h="218439">
                <a:moveTo>
                  <a:pt x="332994" y="217932"/>
                </a:moveTo>
                <a:lnTo>
                  <a:pt x="332994" y="0"/>
                </a:lnTo>
                <a:lnTo>
                  <a:pt x="0" y="0"/>
                </a:lnTo>
                <a:lnTo>
                  <a:pt x="0" y="217932"/>
                </a:lnTo>
                <a:lnTo>
                  <a:pt x="2286" y="217932"/>
                </a:lnTo>
                <a:lnTo>
                  <a:pt x="2286" y="3048"/>
                </a:lnTo>
                <a:lnTo>
                  <a:pt x="3810" y="1524"/>
                </a:lnTo>
                <a:lnTo>
                  <a:pt x="3810" y="3048"/>
                </a:lnTo>
                <a:lnTo>
                  <a:pt x="329946" y="3048"/>
                </a:lnTo>
                <a:lnTo>
                  <a:pt x="329946" y="1524"/>
                </a:lnTo>
                <a:lnTo>
                  <a:pt x="331470" y="3048"/>
                </a:lnTo>
                <a:lnTo>
                  <a:pt x="331470" y="217932"/>
                </a:lnTo>
                <a:lnTo>
                  <a:pt x="332994" y="217932"/>
                </a:lnTo>
                <a:close/>
              </a:path>
              <a:path w="333375" h="218439">
                <a:moveTo>
                  <a:pt x="3810" y="3048"/>
                </a:moveTo>
                <a:lnTo>
                  <a:pt x="3810" y="1524"/>
                </a:lnTo>
                <a:lnTo>
                  <a:pt x="2286" y="3048"/>
                </a:lnTo>
                <a:lnTo>
                  <a:pt x="3810" y="3048"/>
                </a:lnTo>
                <a:close/>
              </a:path>
              <a:path w="333375" h="218439">
                <a:moveTo>
                  <a:pt x="3810" y="214884"/>
                </a:moveTo>
                <a:lnTo>
                  <a:pt x="3810" y="3048"/>
                </a:lnTo>
                <a:lnTo>
                  <a:pt x="2286" y="3048"/>
                </a:lnTo>
                <a:lnTo>
                  <a:pt x="2286" y="214884"/>
                </a:lnTo>
                <a:lnTo>
                  <a:pt x="3810" y="214884"/>
                </a:lnTo>
                <a:close/>
              </a:path>
              <a:path w="333375" h="218439">
                <a:moveTo>
                  <a:pt x="331470" y="214884"/>
                </a:moveTo>
                <a:lnTo>
                  <a:pt x="2286" y="214884"/>
                </a:lnTo>
                <a:lnTo>
                  <a:pt x="3810" y="216408"/>
                </a:lnTo>
                <a:lnTo>
                  <a:pt x="3810" y="217932"/>
                </a:lnTo>
                <a:lnTo>
                  <a:pt x="329946" y="217932"/>
                </a:lnTo>
                <a:lnTo>
                  <a:pt x="329946" y="216408"/>
                </a:lnTo>
                <a:lnTo>
                  <a:pt x="331470" y="214884"/>
                </a:lnTo>
                <a:close/>
              </a:path>
              <a:path w="333375" h="218439">
                <a:moveTo>
                  <a:pt x="3810" y="217932"/>
                </a:moveTo>
                <a:lnTo>
                  <a:pt x="3810" y="216408"/>
                </a:lnTo>
                <a:lnTo>
                  <a:pt x="2286" y="214884"/>
                </a:lnTo>
                <a:lnTo>
                  <a:pt x="2286" y="217932"/>
                </a:lnTo>
                <a:lnTo>
                  <a:pt x="3810" y="217932"/>
                </a:lnTo>
                <a:close/>
              </a:path>
              <a:path w="333375" h="218439">
                <a:moveTo>
                  <a:pt x="331470" y="3048"/>
                </a:moveTo>
                <a:lnTo>
                  <a:pt x="329946" y="1524"/>
                </a:lnTo>
                <a:lnTo>
                  <a:pt x="329946" y="3048"/>
                </a:lnTo>
                <a:lnTo>
                  <a:pt x="331470" y="3048"/>
                </a:lnTo>
                <a:close/>
              </a:path>
              <a:path w="333375" h="218439">
                <a:moveTo>
                  <a:pt x="331470" y="214884"/>
                </a:moveTo>
                <a:lnTo>
                  <a:pt x="331470" y="3048"/>
                </a:lnTo>
                <a:lnTo>
                  <a:pt x="329946" y="3048"/>
                </a:lnTo>
                <a:lnTo>
                  <a:pt x="329946" y="214884"/>
                </a:lnTo>
                <a:lnTo>
                  <a:pt x="331470" y="214884"/>
                </a:lnTo>
                <a:close/>
              </a:path>
              <a:path w="333375" h="218439">
                <a:moveTo>
                  <a:pt x="331470" y="217932"/>
                </a:moveTo>
                <a:lnTo>
                  <a:pt x="331470" y="214884"/>
                </a:lnTo>
                <a:lnTo>
                  <a:pt x="329946" y="216408"/>
                </a:lnTo>
                <a:lnTo>
                  <a:pt x="329946" y="217932"/>
                </a:lnTo>
                <a:lnTo>
                  <a:pt x="33147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131955" y="6402704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429897" y="5903976"/>
            <a:ext cx="231775" cy="628650"/>
          </a:xfrm>
          <a:custGeom>
            <a:avLst/>
            <a:gdLst/>
            <a:ahLst/>
            <a:cxnLst/>
            <a:rect l="l" t="t" r="r" b="b"/>
            <a:pathLst>
              <a:path w="231775" h="628650">
                <a:moveTo>
                  <a:pt x="0" y="0"/>
                </a:moveTo>
                <a:lnTo>
                  <a:pt x="0" y="628650"/>
                </a:lnTo>
                <a:lnTo>
                  <a:pt x="231648" y="628650"/>
                </a:lnTo>
                <a:lnTo>
                  <a:pt x="2316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428373" y="5902452"/>
            <a:ext cx="234950" cy="631825"/>
          </a:xfrm>
          <a:custGeom>
            <a:avLst/>
            <a:gdLst/>
            <a:ahLst/>
            <a:cxnLst/>
            <a:rect l="l" t="t" r="r" b="b"/>
            <a:pathLst>
              <a:path w="234950" h="631825">
                <a:moveTo>
                  <a:pt x="234696" y="631698"/>
                </a:moveTo>
                <a:lnTo>
                  <a:pt x="234696" y="0"/>
                </a:lnTo>
                <a:lnTo>
                  <a:pt x="0" y="0"/>
                </a:lnTo>
                <a:lnTo>
                  <a:pt x="0" y="631698"/>
                </a:lnTo>
                <a:lnTo>
                  <a:pt x="1524" y="631698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231648" y="3048"/>
                </a:lnTo>
                <a:lnTo>
                  <a:pt x="231648" y="1524"/>
                </a:lnTo>
                <a:lnTo>
                  <a:pt x="233172" y="3048"/>
                </a:lnTo>
                <a:lnTo>
                  <a:pt x="233172" y="631698"/>
                </a:lnTo>
                <a:lnTo>
                  <a:pt x="234696" y="631698"/>
                </a:lnTo>
                <a:close/>
              </a:path>
              <a:path w="234950" h="631825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234950" h="631825">
                <a:moveTo>
                  <a:pt x="3048" y="628650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628650"/>
                </a:lnTo>
                <a:lnTo>
                  <a:pt x="3048" y="628650"/>
                </a:lnTo>
                <a:close/>
              </a:path>
              <a:path w="234950" h="631825">
                <a:moveTo>
                  <a:pt x="233172" y="628650"/>
                </a:moveTo>
                <a:lnTo>
                  <a:pt x="1524" y="628650"/>
                </a:lnTo>
                <a:lnTo>
                  <a:pt x="3048" y="630174"/>
                </a:lnTo>
                <a:lnTo>
                  <a:pt x="3048" y="631698"/>
                </a:lnTo>
                <a:lnTo>
                  <a:pt x="231648" y="631698"/>
                </a:lnTo>
                <a:lnTo>
                  <a:pt x="231648" y="630174"/>
                </a:lnTo>
                <a:lnTo>
                  <a:pt x="233172" y="628650"/>
                </a:lnTo>
                <a:close/>
              </a:path>
              <a:path w="234950" h="631825">
                <a:moveTo>
                  <a:pt x="3048" y="631698"/>
                </a:moveTo>
                <a:lnTo>
                  <a:pt x="3048" y="630174"/>
                </a:lnTo>
                <a:lnTo>
                  <a:pt x="1524" y="628650"/>
                </a:lnTo>
                <a:lnTo>
                  <a:pt x="1524" y="631698"/>
                </a:lnTo>
                <a:lnTo>
                  <a:pt x="3048" y="631698"/>
                </a:lnTo>
                <a:close/>
              </a:path>
              <a:path w="234950" h="631825">
                <a:moveTo>
                  <a:pt x="233172" y="3048"/>
                </a:moveTo>
                <a:lnTo>
                  <a:pt x="231648" y="1524"/>
                </a:lnTo>
                <a:lnTo>
                  <a:pt x="231648" y="3048"/>
                </a:lnTo>
                <a:lnTo>
                  <a:pt x="233172" y="3048"/>
                </a:lnTo>
                <a:close/>
              </a:path>
              <a:path w="234950" h="631825">
                <a:moveTo>
                  <a:pt x="233172" y="628650"/>
                </a:moveTo>
                <a:lnTo>
                  <a:pt x="233172" y="3048"/>
                </a:lnTo>
                <a:lnTo>
                  <a:pt x="231648" y="3048"/>
                </a:lnTo>
                <a:lnTo>
                  <a:pt x="231648" y="628650"/>
                </a:lnTo>
                <a:lnTo>
                  <a:pt x="233172" y="628650"/>
                </a:lnTo>
                <a:close/>
              </a:path>
              <a:path w="234950" h="631825">
                <a:moveTo>
                  <a:pt x="233172" y="631698"/>
                </a:moveTo>
                <a:lnTo>
                  <a:pt x="233172" y="628650"/>
                </a:lnTo>
                <a:lnTo>
                  <a:pt x="231648" y="630174"/>
                </a:lnTo>
                <a:lnTo>
                  <a:pt x="231648" y="631698"/>
                </a:lnTo>
                <a:lnTo>
                  <a:pt x="233172" y="631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90095" y="5960364"/>
            <a:ext cx="139700" cy="177165"/>
          </a:xfrm>
          <a:custGeom>
            <a:avLst/>
            <a:gdLst/>
            <a:ahLst/>
            <a:cxnLst/>
            <a:rect l="l" t="t" r="r" b="b"/>
            <a:pathLst>
              <a:path w="139700" h="177164">
                <a:moveTo>
                  <a:pt x="0" y="0"/>
                </a:moveTo>
                <a:lnTo>
                  <a:pt x="0" y="176784"/>
                </a:lnTo>
                <a:lnTo>
                  <a:pt x="139446" y="176784"/>
                </a:lnTo>
                <a:lnTo>
                  <a:pt x="1394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88571" y="5958840"/>
            <a:ext cx="142875" cy="180340"/>
          </a:xfrm>
          <a:custGeom>
            <a:avLst/>
            <a:gdLst/>
            <a:ahLst/>
            <a:cxnLst/>
            <a:rect l="l" t="t" r="r" b="b"/>
            <a:pathLst>
              <a:path w="142875" h="180339">
                <a:moveTo>
                  <a:pt x="142494" y="179832"/>
                </a:moveTo>
                <a:lnTo>
                  <a:pt x="142494" y="0"/>
                </a:lnTo>
                <a:lnTo>
                  <a:pt x="0" y="0"/>
                </a:lnTo>
                <a:lnTo>
                  <a:pt x="0" y="179832"/>
                </a:lnTo>
                <a:lnTo>
                  <a:pt x="1524" y="179832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139446" y="3048"/>
                </a:lnTo>
                <a:lnTo>
                  <a:pt x="139446" y="1524"/>
                </a:lnTo>
                <a:lnTo>
                  <a:pt x="140970" y="3048"/>
                </a:lnTo>
                <a:lnTo>
                  <a:pt x="140970" y="179832"/>
                </a:lnTo>
                <a:lnTo>
                  <a:pt x="142494" y="179832"/>
                </a:lnTo>
                <a:close/>
              </a:path>
              <a:path w="142875" h="180339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142875" h="180339">
                <a:moveTo>
                  <a:pt x="3048" y="176784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176784"/>
                </a:lnTo>
                <a:lnTo>
                  <a:pt x="3048" y="176784"/>
                </a:lnTo>
                <a:close/>
              </a:path>
              <a:path w="142875" h="180339">
                <a:moveTo>
                  <a:pt x="140970" y="176784"/>
                </a:moveTo>
                <a:lnTo>
                  <a:pt x="1524" y="176784"/>
                </a:lnTo>
                <a:lnTo>
                  <a:pt x="3048" y="178308"/>
                </a:lnTo>
                <a:lnTo>
                  <a:pt x="3048" y="179832"/>
                </a:lnTo>
                <a:lnTo>
                  <a:pt x="139446" y="179832"/>
                </a:lnTo>
                <a:lnTo>
                  <a:pt x="139446" y="178308"/>
                </a:lnTo>
                <a:lnTo>
                  <a:pt x="140970" y="176784"/>
                </a:lnTo>
                <a:close/>
              </a:path>
              <a:path w="142875" h="180339">
                <a:moveTo>
                  <a:pt x="3048" y="179832"/>
                </a:moveTo>
                <a:lnTo>
                  <a:pt x="3048" y="178308"/>
                </a:lnTo>
                <a:lnTo>
                  <a:pt x="1524" y="176784"/>
                </a:lnTo>
                <a:lnTo>
                  <a:pt x="1524" y="179832"/>
                </a:lnTo>
                <a:lnTo>
                  <a:pt x="3048" y="179832"/>
                </a:lnTo>
                <a:close/>
              </a:path>
              <a:path w="142875" h="180339">
                <a:moveTo>
                  <a:pt x="140970" y="3048"/>
                </a:moveTo>
                <a:lnTo>
                  <a:pt x="139446" y="1524"/>
                </a:lnTo>
                <a:lnTo>
                  <a:pt x="139446" y="3048"/>
                </a:lnTo>
                <a:lnTo>
                  <a:pt x="140970" y="3048"/>
                </a:lnTo>
                <a:close/>
              </a:path>
              <a:path w="142875" h="180339">
                <a:moveTo>
                  <a:pt x="140970" y="176784"/>
                </a:moveTo>
                <a:lnTo>
                  <a:pt x="140970" y="3048"/>
                </a:lnTo>
                <a:lnTo>
                  <a:pt x="139446" y="3048"/>
                </a:lnTo>
                <a:lnTo>
                  <a:pt x="139446" y="176784"/>
                </a:lnTo>
                <a:lnTo>
                  <a:pt x="140970" y="176784"/>
                </a:lnTo>
                <a:close/>
              </a:path>
              <a:path w="142875" h="180339">
                <a:moveTo>
                  <a:pt x="140970" y="179832"/>
                </a:moveTo>
                <a:lnTo>
                  <a:pt x="140970" y="176784"/>
                </a:lnTo>
                <a:lnTo>
                  <a:pt x="139446" y="178308"/>
                </a:lnTo>
                <a:lnTo>
                  <a:pt x="139446" y="179832"/>
                </a:lnTo>
                <a:lnTo>
                  <a:pt x="140970" y="17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629922" y="6137147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7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526671" y="6009132"/>
            <a:ext cx="0" cy="83185"/>
          </a:xfrm>
          <a:custGeom>
            <a:avLst/>
            <a:gdLst/>
            <a:ahLst/>
            <a:cxnLst/>
            <a:rect l="l" t="t" r="r" b="b"/>
            <a:pathLst>
              <a:path h="83185">
                <a:moveTo>
                  <a:pt x="0" y="0"/>
                </a:moveTo>
                <a:lnTo>
                  <a:pt x="0" y="83058"/>
                </a:lnTo>
              </a:path>
            </a:pathLst>
          </a:custGeom>
          <a:ln w="41148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526671" y="5960364"/>
            <a:ext cx="0" cy="180975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0"/>
                </a:moveTo>
                <a:lnTo>
                  <a:pt x="0" y="18059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01347" y="601522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41148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01347" y="608647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419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234182" y="6537197"/>
            <a:ext cx="0" cy="140335"/>
          </a:xfrm>
          <a:custGeom>
            <a:avLst/>
            <a:gdLst/>
            <a:ahLst/>
            <a:cxnLst/>
            <a:rect l="l" t="t" r="r" b="b"/>
            <a:pathLst>
              <a:path h="140334">
                <a:moveTo>
                  <a:pt x="0" y="0"/>
                </a:moveTo>
                <a:lnTo>
                  <a:pt x="0" y="140207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220848" y="6532626"/>
            <a:ext cx="26670" cy="149860"/>
          </a:xfrm>
          <a:custGeom>
            <a:avLst/>
            <a:gdLst/>
            <a:ahLst/>
            <a:cxnLst/>
            <a:rect l="l" t="t" r="r" b="b"/>
            <a:pathLst>
              <a:path w="26670" h="149859">
                <a:moveTo>
                  <a:pt x="26670" y="149351"/>
                </a:moveTo>
                <a:lnTo>
                  <a:pt x="26670" y="0"/>
                </a:lnTo>
                <a:lnTo>
                  <a:pt x="0" y="0"/>
                </a:lnTo>
                <a:lnTo>
                  <a:pt x="0" y="149351"/>
                </a:lnTo>
                <a:lnTo>
                  <a:pt x="4571" y="149351"/>
                </a:lnTo>
                <a:lnTo>
                  <a:pt x="4571" y="9905"/>
                </a:lnTo>
                <a:lnTo>
                  <a:pt x="9143" y="4572"/>
                </a:lnTo>
                <a:lnTo>
                  <a:pt x="9143" y="9905"/>
                </a:lnTo>
                <a:lnTo>
                  <a:pt x="17525" y="9905"/>
                </a:lnTo>
                <a:lnTo>
                  <a:pt x="17525" y="4572"/>
                </a:lnTo>
                <a:lnTo>
                  <a:pt x="22098" y="9905"/>
                </a:lnTo>
                <a:lnTo>
                  <a:pt x="22098" y="149351"/>
                </a:lnTo>
                <a:lnTo>
                  <a:pt x="26670" y="149351"/>
                </a:lnTo>
                <a:close/>
              </a:path>
              <a:path w="26670" h="149859">
                <a:moveTo>
                  <a:pt x="9143" y="9905"/>
                </a:moveTo>
                <a:lnTo>
                  <a:pt x="9143" y="4572"/>
                </a:lnTo>
                <a:lnTo>
                  <a:pt x="4571" y="9905"/>
                </a:lnTo>
                <a:lnTo>
                  <a:pt x="9143" y="9905"/>
                </a:lnTo>
                <a:close/>
              </a:path>
              <a:path w="26670" h="149859">
                <a:moveTo>
                  <a:pt x="9143" y="139446"/>
                </a:moveTo>
                <a:lnTo>
                  <a:pt x="9143" y="9905"/>
                </a:lnTo>
                <a:lnTo>
                  <a:pt x="4571" y="9905"/>
                </a:lnTo>
                <a:lnTo>
                  <a:pt x="4571" y="139446"/>
                </a:lnTo>
                <a:lnTo>
                  <a:pt x="9143" y="139446"/>
                </a:lnTo>
                <a:close/>
              </a:path>
              <a:path w="26670" h="149859">
                <a:moveTo>
                  <a:pt x="22098" y="139446"/>
                </a:moveTo>
                <a:lnTo>
                  <a:pt x="4571" y="139446"/>
                </a:lnTo>
                <a:lnTo>
                  <a:pt x="9143" y="144779"/>
                </a:lnTo>
                <a:lnTo>
                  <a:pt x="9143" y="149351"/>
                </a:lnTo>
                <a:lnTo>
                  <a:pt x="17525" y="149351"/>
                </a:lnTo>
                <a:lnTo>
                  <a:pt x="17525" y="144779"/>
                </a:lnTo>
                <a:lnTo>
                  <a:pt x="22098" y="139446"/>
                </a:lnTo>
                <a:close/>
              </a:path>
              <a:path w="26670" h="149859">
                <a:moveTo>
                  <a:pt x="9143" y="149351"/>
                </a:moveTo>
                <a:lnTo>
                  <a:pt x="9143" y="144779"/>
                </a:lnTo>
                <a:lnTo>
                  <a:pt x="4571" y="139446"/>
                </a:lnTo>
                <a:lnTo>
                  <a:pt x="4571" y="149351"/>
                </a:lnTo>
                <a:lnTo>
                  <a:pt x="9143" y="149351"/>
                </a:lnTo>
                <a:close/>
              </a:path>
              <a:path w="26670" h="149859">
                <a:moveTo>
                  <a:pt x="22098" y="9905"/>
                </a:moveTo>
                <a:lnTo>
                  <a:pt x="17525" y="4572"/>
                </a:lnTo>
                <a:lnTo>
                  <a:pt x="17525" y="9905"/>
                </a:lnTo>
                <a:lnTo>
                  <a:pt x="22098" y="9905"/>
                </a:lnTo>
                <a:close/>
              </a:path>
              <a:path w="26670" h="149859">
                <a:moveTo>
                  <a:pt x="22098" y="139446"/>
                </a:moveTo>
                <a:lnTo>
                  <a:pt x="22098" y="9905"/>
                </a:lnTo>
                <a:lnTo>
                  <a:pt x="17525" y="9905"/>
                </a:lnTo>
                <a:lnTo>
                  <a:pt x="17525" y="139446"/>
                </a:lnTo>
                <a:lnTo>
                  <a:pt x="22098" y="139446"/>
                </a:lnTo>
                <a:close/>
              </a:path>
              <a:path w="26670" h="149859">
                <a:moveTo>
                  <a:pt x="22098" y="149351"/>
                </a:moveTo>
                <a:lnTo>
                  <a:pt x="22098" y="139446"/>
                </a:lnTo>
                <a:lnTo>
                  <a:pt x="17525" y="144779"/>
                </a:lnTo>
                <a:lnTo>
                  <a:pt x="17525" y="149351"/>
                </a:lnTo>
                <a:lnTo>
                  <a:pt x="22098" y="14935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776982" y="6534150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446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763648" y="6529578"/>
            <a:ext cx="26670" cy="149860"/>
          </a:xfrm>
          <a:custGeom>
            <a:avLst/>
            <a:gdLst/>
            <a:ahLst/>
            <a:cxnLst/>
            <a:rect l="l" t="t" r="r" b="b"/>
            <a:pathLst>
              <a:path w="26670" h="149859">
                <a:moveTo>
                  <a:pt x="26670" y="149351"/>
                </a:moveTo>
                <a:lnTo>
                  <a:pt x="26670" y="0"/>
                </a:lnTo>
                <a:lnTo>
                  <a:pt x="0" y="0"/>
                </a:lnTo>
                <a:lnTo>
                  <a:pt x="0" y="149351"/>
                </a:lnTo>
                <a:lnTo>
                  <a:pt x="4571" y="149351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7525" y="9144"/>
                </a:lnTo>
                <a:lnTo>
                  <a:pt x="17525" y="4572"/>
                </a:lnTo>
                <a:lnTo>
                  <a:pt x="22098" y="9144"/>
                </a:lnTo>
                <a:lnTo>
                  <a:pt x="22098" y="149351"/>
                </a:lnTo>
                <a:lnTo>
                  <a:pt x="26670" y="149351"/>
                </a:lnTo>
                <a:close/>
              </a:path>
              <a:path w="26670" h="149859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26670" h="149859">
                <a:moveTo>
                  <a:pt x="9143" y="139446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139446"/>
                </a:lnTo>
                <a:lnTo>
                  <a:pt x="9143" y="139446"/>
                </a:lnTo>
                <a:close/>
              </a:path>
              <a:path w="26670" h="149859">
                <a:moveTo>
                  <a:pt x="22098" y="139446"/>
                </a:moveTo>
                <a:lnTo>
                  <a:pt x="4571" y="139446"/>
                </a:lnTo>
                <a:lnTo>
                  <a:pt x="9143" y="144018"/>
                </a:lnTo>
                <a:lnTo>
                  <a:pt x="9143" y="149351"/>
                </a:lnTo>
                <a:lnTo>
                  <a:pt x="17525" y="149351"/>
                </a:lnTo>
                <a:lnTo>
                  <a:pt x="17525" y="144018"/>
                </a:lnTo>
                <a:lnTo>
                  <a:pt x="22098" y="139446"/>
                </a:lnTo>
                <a:close/>
              </a:path>
              <a:path w="26670" h="149859">
                <a:moveTo>
                  <a:pt x="9143" y="149351"/>
                </a:moveTo>
                <a:lnTo>
                  <a:pt x="9143" y="144018"/>
                </a:lnTo>
                <a:lnTo>
                  <a:pt x="4571" y="139446"/>
                </a:lnTo>
                <a:lnTo>
                  <a:pt x="4571" y="149351"/>
                </a:lnTo>
                <a:lnTo>
                  <a:pt x="9143" y="149351"/>
                </a:lnTo>
                <a:close/>
              </a:path>
              <a:path w="26670" h="149859">
                <a:moveTo>
                  <a:pt x="22098" y="9144"/>
                </a:moveTo>
                <a:lnTo>
                  <a:pt x="17525" y="4572"/>
                </a:lnTo>
                <a:lnTo>
                  <a:pt x="17525" y="9144"/>
                </a:lnTo>
                <a:lnTo>
                  <a:pt x="22098" y="9144"/>
                </a:lnTo>
                <a:close/>
              </a:path>
              <a:path w="26670" h="149859">
                <a:moveTo>
                  <a:pt x="22098" y="139446"/>
                </a:moveTo>
                <a:lnTo>
                  <a:pt x="22098" y="9144"/>
                </a:lnTo>
                <a:lnTo>
                  <a:pt x="17525" y="9144"/>
                </a:lnTo>
                <a:lnTo>
                  <a:pt x="17525" y="139446"/>
                </a:lnTo>
                <a:lnTo>
                  <a:pt x="22098" y="139446"/>
                </a:lnTo>
                <a:close/>
              </a:path>
              <a:path w="26670" h="149859">
                <a:moveTo>
                  <a:pt x="22098" y="149351"/>
                </a:moveTo>
                <a:lnTo>
                  <a:pt x="22098" y="139446"/>
                </a:lnTo>
                <a:lnTo>
                  <a:pt x="17525" y="144018"/>
                </a:lnTo>
                <a:lnTo>
                  <a:pt x="17525" y="149351"/>
                </a:lnTo>
                <a:lnTo>
                  <a:pt x="22098" y="14935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319782" y="6534150"/>
            <a:ext cx="0" cy="142240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0"/>
                </a:moveTo>
                <a:lnTo>
                  <a:pt x="0" y="141731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306448" y="6529578"/>
            <a:ext cx="26670" cy="151130"/>
          </a:xfrm>
          <a:custGeom>
            <a:avLst/>
            <a:gdLst/>
            <a:ahLst/>
            <a:cxnLst/>
            <a:rect l="l" t="t" r="r" b="b"/>
            <a:pathLst>
              <a:path w="26670" h="151129">
                <a:moveTo>
                  <a:pt x="26670" y="150875"/>
                </a:moveTo>
                <a:lnTo>
                  <a:pt x="26670" y="0"/>
                </a:lnTo>
                <a:lnTo>
                  <a:pt x="0" y="0"/>
                </a:lnTo>
                <a:lnTo>
                  <a:pt x="0" y="150875"/>
                </a:lnTo>
                <a:lnTo>
                  <a:pt x="4571" y="150875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7525" y="9144"/>
                </a:lnTo>
                <a:lnTo>
                  <a:pt x="17525" y="4572"/>
                </a:lnTo>
                <a:lnTo>
                  <a:pt x="22098" y="9144"/>
                </a:lnTo>
                <a:lnTo>
                  <a:pt x="22098" y="150875"/>
                </a:lnTo>
                <a:lnTo>
                  <a:pt x="26670" y="150875"/>
                </a:lnTo>
                <a:close/>
              </a:path>
              <a:path w="26670" h="151129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26670" h="151129">
                <a:moveTo>
                  <a:pt x="9143" y="140970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140970"/>
                </a:lnTo>
                <a:lnTo>
                  <a:pt x="9143" y="140970"/>
                </a:lnTo>
                <a:close/>
              </a:path>
              <a:path w="26670" h="151129">
                <a:moveTo>
                  <a:pt x="22098" y="140970"/>
                </a:moveTo>
                <a:lnTo>
                  <a:pt x="4571" y="140970"/>
                </a:lnTo>
                <a:lnTo>
                  <a:pt x="9143" y="146303"/>
                </a:lnTo>
                <a:lnTo>
                  <a:pt x="9143" y="150875"/>
                </a:lnTo>
                <a:lnTo>
                  <a:pt x="17525" y="150875"/>
                </a:lnTo>
                <a:lnTo>
                  <a:pt x="17525" y="146303"/>
                </a:lnTo>
                <a:lnTo>
                  <a:pt x="22098" y="140970"/>
                </a:lnTo>
                <a:close/>
              </a:path>
              <a:path w="26670" h="151129">
                <a:moveTo>
                  <a:pt x="9143" y="150875"/>
                </a:moveTo>
                <a:lnTo>
                  <a:pt x="9143" y="146303"/>
                </a:lnTo>
                <a:lnTo>
                  <a:pt x="4571" y="140970"/>
                </a:lnTo>
                <a:lnTo>
                  <a:pt x="4571" y="150875"/>
                </a:lnTo>
                <a:lnTo>
                  <a:pt x="9143" y="150875"/>
                </a:lnTo>
                <a:close/>
              </a:path>
              <a:path w="26670" h="151129">
                <a:moveTo>
                  <a:pt x="22098" y="9144"/>
                </a:moveTo>
                <a:lnTo>
                  <a:pt x="17525" y="4572"/>
                </a:lnTo>
                <a:lnTo>
                  <a:pt x="17525" y="9144"/>
                </a:lnTo>
                <a:lnTo>
                  <a:pt x="22098" y="9144"/>
                </a:lnTo>
                <a:close/>
              </a:path>
              <a:path w="26670" h="151129">
                <a:moveTo>
                  <a:pt x="22098" y="140970"/>
                </a:moveTo>
                <a:lnTo>
                  <a:pt x="22098" y="9144"/>
                </a:lnTo>
                <a:lnTo>
                  <a:pt x="17525" y="9144"/>
                </a:lnTo>
                <a:lnTo>
                  <a:pt x="17525" y="140970"/>
                </a:lnTo>
                <a:lnTo>
                  <a:pt x="22098" y="140970"/>
                </a:lnTo>
                <a:close/>
              </a:path>
              <a:path w="26670" h="151129">
                <a:moveTo>
                  <a:pt x="22098" y="150875"/>
                </a:moveTo>
                <a:lnTo>
                  <a:pt x="22098" y="140970"/>
                </a:lnTo>
                <a:lnTo>
                  <a:pt x="17525" y="146303"/>
                </a:lnTo>
                <a:lnTo>
                  <a:pt x="17525" y="150875"/>
                </a:lnTo>
                <a:lnTo>
                  <a:pt x="22098" y="1508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823095" y="6678930"/>
            <a:ext cx="6553200" cy="74930"/>
          </a:xfrm>
          <a:custGeom>
            <a:avLst/>
            <a:gdLst/>
            <a:ahLst/>
            <a:cxnLst/>
            <a:rect l="l" t="t" r="r" b="b"/>
            <a:pathLst>
              <a:path w="6553200" h="74929">
                <a:moveTo>
                  <a:pt x="0" y="0"/>
                </a:moveTo>
                <a:lnTo>
                  <a:pt x="0" y="74675"/>
                </a:lnTo>
                <a:lnTo>
                  <a:pt x="6553199" y="74675"/>
                </a:lnTo>
                <a:lnTo>
                  <a:pt x="6553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818523" y="6673595"/>
            <a:ext cx="6562725" cy="85090"/>
          </a:xfrm>
          <a:custGeom>
            <a:avLst/>
            <a:gdLst/>
            <a:ahLst/>
            <a:cxnLst/>
            <a:rect l="l" t="t" r="r" b="b"/>
            <a:pathLst>
              <a:path w="6562725" h="85090">
                <a:moveTo>
                  <a:pt x="6562344" y="84581"/>
                </a:moveTo>
                <a:lnTo>
                  <a:pt x="6562344" y="0"/>
                </a:lnTo>
                <a:lnTo>
                  <a:pt x="0" y="0"/>
                </a:lnTo>
                <a:lnTo>
                  <a:pt x="0" y="84581"/>
                </a:lnTo>
                <a:lnTo>
                  <a:pt x="4571" y="84581"/>
                </a:lnTo>
                <a:lnTo>
                  <a:pt x="4571" y="9905"/>
                </a:lnTo>
                <a:lnTo>
                  <a:pt x="9143" y="5333"/>
                </a:lnTo>
                <a:lnTo>
                  <a:pt x="9143" y="9905"/>
                </a:lnTo>
                <a:lnTo>
                  <a:pt x="6553200" y="9905"/>
                </a:lnTo>
                <a:lnTo>
                  <a:pt x="6553200" y="5333"/>
                </a:lnTo>
                <a:lnTo>
                  <a:pt x="6557772" y="9905"/>
                </a:lnTo>
                <a:lnTo>
                  <a:pt x="6557772" y="84581"/>
                </a:lnTo>
                <a:lnTo>
                  <a:pt x="6562344" y="84581"/>
                </a:lnTo>
                <a:close/>
              </a:path>
              <a:path w="6562725" h="85090">
                <a:moveTo>
                  <a:pt x="9143" y="9905"/>
                </a:moveTo>
                <a:lnTo>
                  <a:pt x="9143" y="5333"/>
                </a:lnTo>
                <a:lnTo>
                  <a:pt x="4571" y="9905"/>
                </a:lnTo>
                <a:lnTo>
                  <a:pt x="9143" y="9905"/>
                </a:lnTo>
                <a:close/>
              </a:path>
              <a:path w="6562725" h="85090">
                <a:moveTo>
                  <a:pt x="9143" y="74675"/>
                </a:moveTo>
                <a:lnTo>
                  <a:pt x="9143" y="9905"/>
                </a:lnTo>
                <a:lnTo>
                  <a:pt x="4571" y="9905"/>
                </a:lnTo>
                <a:lnTo>
                  <a:pt x="4571" y="74675"/>
                </a:lnTo>
                <a:lnTo>
                  <a:pt x="9143" y="74675"/>
                </a:lnTo>
                <a:close/>
              </a:path>
              <a:path w="6562725" h="85090">
                <a:moveTo>
                  <a:pt x="6557772" y="74675"/>
                </a:moveTo>
                <a:lnTo>
                  <a:pt x="4571" y="74675"/>
                </a:lnTo>
                <a:lnTo>
                  <a:pt x="9143" y="80009"/>
                </a:lnTo>
                <a:lnTo>
                  <a:pt x="9143" y="84581"/>
                </a:lnTo>
                <a:lnTo>
                  <a:pt x="6553200" y="84581"/>
                </a:lnTo>
                <a:lnTo>
                  <a:pt x="6553200" y="80009"/>
                </a:lnTo>
                <a:lnTo>
                  <a:pt x="6557772" y="74675"/>
                </a:lnTo>
                <a:close/>
              </a:path>
              <a:path w="6562725" h="85090">
                <a:moveTo>
                  <a:pt x="9143" y="84581"/>
                </a:moveTo>
                <a:lnTo>
                  <a:pt x="9143" y="80009"/>
                </a:lnTo>
                <a:lnTo>
                  <a:pt x="4571" y="74675"/>
                </a:lnTo>
                <a:lnTo>
                  <a:pt x="4571" y="84581"/>
                </a:lnTo>
                <a:lnTo>
                  <a:pt x="9143" y="84581"/>
                </a:lnTo>
                <a:close/>
              </a:path>
              <a:path w="6562725" h="85090">
                <a:moveTo>
                  <a:pt x="6557772" y="9905"/>
                </a:moveTo>
                <a:lnTo>
                  <a:pt x="6553200" y="5333"/>
                </a:lnTo>
                <a:lnTo>
                  <a:pt x="6553200" y="9905"/>
                </a:lnTo>
                <a:lnTo>
                  <a:pt x="6557772" y="9905"/>
                </a:lnTo>
                <a:close/>
              </a:path>
              <a:path w="6562725" h="85090">
                <a:moveTo>
                  <a:pt x="6557772" y="74675"/>
                </a:moveTo>
                <a:lnTo>
                  <a:pt x="6557772" y="9905"/>
                </a:lnTo>
                <a:lnTo>
                  <a:pt x="6553200" y="9905"/>
                </a:lnTo>
                <a:lnTo>
                  <a:pt x="6553200" y="74675"/>
                </a:lnTo>
                <a:lnTo>
                  <a:pt x="6557772" y="74675"/>
                </a:lnTo>
                <a:close/>
              </a:path>
              <a:path w="6562725" h="85090">
                <a:moveTo>
                  <a:pt x="6557772" y="84581"/>
                </a:moveTo>
                <a:lnTo>
                  <a:pt x="6557772" y="74675"/>
                </a:lnTo>
                <a:lnTo>
                  <a:pt x="6553200" y="80009"/>
                </a:lnTo>
                <a:lnTo>
                  <a:pt x="6553200" y="84581"/>
                </a:lnTo>
                <a:lnTo>
                  <a:pt x="6557772" y="8458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732917" y="6252971"/>
            <a:ext cx="2663952" cy="423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36958" y="6525006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970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23623" y="6519671"/>
            <a:ext cx="26670" cy="151130"/>
          </a:xfrm>
          <a:custGeom>
            <a:avLst/>
            <a:gdLst/>
            <a:ahLst/>
            <a:cxnLst/>
            <a:rect l="l" t="t" r="r" b="b"/>
            <a:pathLst>
              <a:path w="26670" h="151129">
                <a:moveTo>
                  <a:pt x="26670" y="150875"/>
                </a:moveTo>
                <a:lnTo>
                  <a:pt x="26670" y="0"/>
                </a:lnTo>
                <a:lnTo>
                  <a:pt x="0" y="0"/>
                </a:lnTo>
                <a:lnTo>
                  <a:pt x="0" y="150875"/>
                </a:lnTo>
                <a:lnTo>
                  <a:pt x="4572" y="150875"/>
                </a:lnTo>
                <a:lnTo>
                  <a:pt x="4572" y="9905"/>
                </a:lnTo>
                <a:lnTo>
                  <a:pt x="9144" y="5333"/>
                </a:lnTo>
                <a:lnTo>
                  <a:pt x="9144" y="9905"/>
                </a:lnTo>
                <a:lnTo>
                  <a:pt x="17525" y="9905"/>
                </a:lnTo>
                <a:lnTo>
                  <a:pt x="17525" y="5333"/>
                </a:lnTo>
                <a:lnTo>
                  <a:pt x="22098" y="9905"/>
                </a:lnTo>
                <a:lnTo>
                  <a:pt x="22098" y="150875"/>
                </a:lnTo>
                <a:lnTo>
                  <a:pt x="26670" y="150875"/>
                </a:lnTo>
                <a:close/>
              </a:path>
              <a:path w="26670" h="151129">
                <a:moveTo>
                  <a:pt x="9144" y="9905"/>
                </a:moveTo>
                <a:lnTo>
                  <a:pt x="9144" y="5333"/>
                </a:lnTo>
                <a:lnTo>
                  <a:pt x="4572" y="9905"/>
                </a:lnTo>
                <a:lnTo>
                  <a:pt x="9144" y="9905"/>
                </a:lnTo>
                <a:close/>
              </a:path>
              <a:path w="26670" h="151129">
                <a:moveTo>
                  <a:pt x="9144" y="141731"/>
                </a:moveTo>
                <a:lnTo>
                  <a:pt x="9144" y="9905"/>
                </a:lnTo>
                <a:lnTo>
                  <a:pt x="4572" y="9905"/>
                </a:lnTo>
                <a:lnTo>
                  <a:pt x="4572" y="141731"/>
                </a:lnTo>
                <a:lnTo>
                  <a:pt x="9144" y="141731"/>
                </a:lnTo>
                <a:close/>
              </a:path>
              <a:path w="26670" h="151129">
                <a:moveTo>
                  <a:pt x="22098" y="141731"/>
                </a:moveTo>
                <a:lnTo>
                  <a:pt x="4572" y="141731"/>
                </a:lnTo>
                <a:lnTo>
                  <a:pt x="9144" y="146303"/>
                </a:lnTo>
                <a:lnTo>
                  <a:pt x="9144" y="150875"/>
                </a:lnTo>
                <a:lnTo>
                  <a:pt x="17525" y="150875"/>
                </a:lnTo>
                <a:lnTo>
                  <a:pt x="17525" y="146303"/>
                </a:lnTo>
                <a:lnTo>
                  <a:pt x="22098" y="141731"/>
                </a:lnTo>
                <a:close/>
              </a:path>
              <a:path w="26670" h="151129">
                <a:moveTo>
                  <a:pt x="9144" y="150875"/>
                </a:moveTo>
                <a:lnTo>
                  <a:pt x="9144" y="146303"/>
                </a:lnTo>
                <a:lnTo>
                  <a:pt x="4572" y="141731"/>
                </a:lnTo>
                <a:lnTo>
                  <a:pt x="4572" y="150875"/>
                </a:lnTo>
                <a:lnTo>
                  <a:pt x="9144" y="150875"/>
                </a:lnTo>
                <a:close/>
              </a:path>
              <a:path w="26670" h="151129">
                <a:moveTo>
                  <a:pt x="22098" y="9905"/>
                </a:moveTo>
                <a:lnTo>
                  <a:pt x="17525" y="5333"/>
                </a:lnTo>
                <a:lnTo>
                  <a:pt x="17525" y="9905"/>
                </a:lnTo>
                <a:lnTo>
                  <a:pt x="22098" y="9905"/>
                </a:lnTo>
                <a:close/>
              </a:path>
              <a:path w="26670" h="151129">
                <a:moveTo>
                  <a:pt x="22098" y="141731"/>
                </a:moveTo>
                <a:lnTo>
                  <a:pt x="22098" y="9905"/>
                </a:lnTo>
                <a:lnTo>
                  <a:pt x="17525" y="9905"/>
                </a:lnTo>
                <a:lnTo>
                  <a:pt x="17525" y="141731"/>
                </a:lnTo>
                <a:lnTo>
                  <a:pt x="22098" y="141731"/>
                </a:lnTo>
                <a:close/>
              </a:path>
              <a:path w="26670" h="151129">
                <a:moveTo>
                  <a:pt x="22098" y="150875"/>
                </a:moveTo>
                <a:lnTo>
                  <a:pt x="22098" y="141731"/>
                </a:lnTo>
                <a:lnTo>
                  <a:pt x="17525" y="146303"/>
                </a:lnTo>
                <a:lnTo>
                  <a:pt x="17525" y="150875"/>
                </a:lnTo>
                <a:lnTo>
                  <a:pt x="22098" y="1508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281182" y="6535673"/>
            <a:ext cx="0" cy="142240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0"/>
                </a:moveTo>
                <a:lnTo>
                  <a:pt x="0" y="141731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267847" y="6531102"/>
            <a:ext cx="26670" cy="151130"/>
          </a:xfrm>
          <a:custGeom>
            <a:avLst/>
            <a:gdLst/>
            <a:ahLst/>
            <a:cxnLst/>
            <a:rect l="l" t="t" r="r" b="b"/>
            <a:pathLst>
              <a:path w="26670" h="151129">
                <a:moveTo>
                  <a:pt x="26670" y="150875"/>
                </a:moveTo>
                <a:lnTo>
                  <a:pt x="26670" y="0"/>
                </a:lnTo>
                <a:lnTo>
                  <a:pt x="0" y="0"/>
                </a:lnTo>
                <a:lnTo>
                  <a:pt x="0" y="150875"/>
                </a:lnTo>
                <a:lnTo>
                  <a:pt x="4572" y="150875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17525" y="9144"/>
                </a:lnTo>
                <a:lnTo>
                  <a:pt x="17525" y="4572"/>
                </a:lnTo>
                <a:lnTo>
                  <a:pt x="22098" y="9144"/>
                </a:lnTo>
                <a:lnTo>
                  <a:pt x="22098" y="150875"/>
                </a:lnTo>
                <a:lnTo>
                  <a:pt x="26670" y="150875"/>
                </a:lnTo>
                <a:close/>
              </a:path>
              <a:path w="26670" h="151129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26670" h="151129">
                <a:moveTo>
                  <a:pt x="9144" y="140970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140970"/>
                </a:lnTo>
                <a:lnTo>
                  <a:pt x="9144" y="140970"/>
                </a:lnTo>
                <a:close/>
              </a:path>
              <a:path w="26670" h="151129">
                <a:moveTo>
                  <a:pt x="22098" y="140970"/>
                </a:moveTo>
                <a:lnTo>
                  <a:pt x="4572" y="140970"/>
                </a:lnTo>
                <a:lnTo>
                  <a:pt x="9144" y="146303"/>
                </a:lnTo>
                <a:lnTo>
                  <a:pt x="9144" y="150875"/>
                </a:lnTo>
                <a:lnTo>
                  <a:pt x="17525" y="150875"/>
                </a:lnTo>
                <a:lnTo>
                  <a:pt x="17525" y="146303"/>
                </a:lnTo>
                <a:lnTo>
                  <a:pt x="22098" y="140970"/>
                </a:lnTo>
                <a:close/>
              </a:path>
              <a:path w="26670" h="151129">
                <a:moveTo>
                  <a:pt x="9144" y="150875"/>
                </a:moveTo>
                <a:lnTo>
                  <a:pt x="9144" y="146303"/>
                </a:lnTo>
                <a:lnTo>
                  <a:pt x="4572" y="140970"/>
                </a:lnTo>
                <a:lnTo>
                  <a:pt x="4572" y="150875"/>
                </a:lnTo>
                <a:lnTo>
                  <a:pt x="9144" y="150875"/>
                </a:lnTo>
                <a:close/>
              </a:path>
              <a:path w="26670" h="151129">
                <a:moveTo>
                  <a:pt x="22098" y="9144"/>
                </a:moveTo>
                <a:lnTo>
                  <a:pt x="17525" y="4572"/>
                </a:lnTo>
                <a:lnTo>
                  <a:pt x="17525" y="9144"/>
                </a:lnTo>
                <a:lnTo>
                  <a:pt x="22098" y="9144"/>
                </a:lnTo>
                <a:close/>
              </a:path>
              <a:path w="26670" h="151129">
                <a:moveTo>
                  <a:pt x="22098" y="140970"/>
                </a:moveTo>
                <a:lnTo>
                  <a:pt x="22098" y="9144"/>
                </a:lnTo>
                <a:lnTo>
                  <a:pt x="17525" y="9144"/>
                </a:lnTo>
                <a:lnTo>
                  <a:pt x="17525" y="140970"/>
                </a:lnTo>
                <a:lnTo>
                  <a:pt x="22098" y="140970"/>
                </a:lnTo>
                <a:close/>
              </a:path>
              <a:path w="26670" h="151129">
                <a:moveTo>
                  <a:pt x="22098" y="150875"/>
                </a:moveTo>
                <a:lnTo>
                  <a:pt x="22098" y="140970"/>
                </a:lnTo>
                <a:lnTo>
                  <a:pt x="17525" y="146303"/>
                </a:lnTo>
                <a:lnTo>
                  <a:pt x="17525" y="150875"/>
                </a:lnTo>
                <a:lnTo>
                  <a:pt x="22098" y="1508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68993" y="5975603"/>
            <a:ext cx="420624" cy="5875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023882" y="6545580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970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010547" y="6540245"/>
            <a:ext cx="26670" cy="151130"/>
          </a:xfrm>
          <a:custGeom>
            <a:avLst/>
            <a:gdLst/>
            <a:ahLst/>
            <a:cxnLst/>
            <a:rect l="l" t="t" r="r" b="b"/>
            <a:pathLst>
              <a:path w="26669" h="151129">
                <a:moveTo>
                  <a:pt x="26669" y="150875"/>
                </a:moveTo>
                <a:lnTo>
                  <a:pt x="26669" y="0"/>
                </a:lnTo>
                <a:lnTo>
                  <a:pt x="0" y="0"/>
                </a:lnTo>
                <a:lnTo>
                  <a:pt x="0" y="150875"/>
                </a:lnTo>
                <a:lnTo>
                  <a:pt x="4572" y="150875"/>
                </a:lnTo>
                <a:lnTo>
                  <a:pt x="4572" y="9905"/>
                </a:lnTo>
                <a:lnTo>
                  <a:pt x="9143" y="5333"/>
                </a:lnTo>
                <a:lnTo>
                  <a:pt x="9143" y="9905"/>
                </a:lnTo>
                <a:lnTo>
                  <a:pt x="17526" y="9905"/>
                </a:lnTo>
                <a:lnTo>
                  <a:pt x="17526" y="5333"/>
                </a:lnTo>
                <a:lnTo>
                  <a:pt x="22098" y="9905"/>
                </a:lnTo>
                <a:lnTo>
                  <a:pt x="22098" y="150875"/>
                </a:lnTo>
                <a:lnTo>
                  <a:pt x="26669" y="150875"/>
                </a:lnTo>
                <a:close/>
              </a:path>
              <a:path w="26669" h="151129">
                <a:moveTo>
                  <a:pt x="9143" y="9905"/>
                </a:moveTo>
                <a:lnTo>
                  <a:pt x="9143" y="5333"/>
                </a:lnTo>
                <a:lnTo>
                  <a:pt x="4572" y="9905"/>
                </a:lnTo>
                <a:lnTo>
                  <a:pt x="9143" y="9905"/>
                </a:lnTo>
                <a:close/>
              </a:path>
              <a:path w="26669" h="151129">
                <a:moveTo>
                  <a:pt x="9143" y="141731"/>
                </a:moveTo>
                <a:lnTo>
                  <a:pt x="9143" y="9905"/>
                </a:lnTo>
                <a:lnTo>
                  <a:pt x="4572" y="9905"/>
                </a:lnTo>
                <a:lnTo>
                  <a:pt x="4572" y="141731"/>
                </a:lnTo>
                <a:lnTo>
                  <a:pt x="9143" y="141731"/>
                </a:lnTo>
                <a:close/>
              </a:path>
              <a:path w="26669" h="151129">
                <a:moveTo>
                  <a:pt x="22098" y="141731"/>
                </a:moveTo>
                <a:lnTo>
                  <a:pt x="4572" y="141731"/>
                </a:lnTo>
                <a:lnTo>
                  <a:pt x="9143" y="146303"/>
                </a:lnTo>
                <a:lnTo>
                  <a:pt x="9143" y="150875"/>
                </a:lnTo>
                <a:lnTo>
                  <a:pt x="17526" y="150875"/>
                </a:lnTo>
                <a:lnTo>
                  <a:pt x="17526" y="146303"/>
                </a:lnTo>
                <a:lnTo>
                  <a:pt x="22098" y="141731"/>
                </a:lnTo>
                <a:close/>
              </a:path>
              <a:path w="26669" h="151129">
                <a:moveTo>
                  <a:pt x="9143" y="150875"/>
                </a:moveTo>
                <a:lnTo>
                  <a:pt x="9143" y="146303"/>
                </a:lnTo>
                <a:lnTo>
                  <a:pt x="4572" y="141731"/>
                </a:lnTo>
                <a:lnTo>
                  <a:pt x="4572" y="150875"/>
                </a:lnTo>
                <a:lnTo>
                  <a:pt x="9143" y="150875"/>
                </a:lnTo>
                <a:close/>
              </a:path>
              <a:path w="26669" h="151129">
                <a:moveTo>
                  <a:pt x="22098" y="9905"/>
                </a:moveTo>
                <a:lnTo>
                  <a:pt x="17526" y="5333"/>
                </a:lnTo>
                <a:lnTo>
                  <a:pt x="17526" y="9905"/>
                </a:lnTo>
                <a:lnTo>
                  <a:pt x="22098" y="9905"/>
                </a:lnTo>
                <a:close/>
              </a:path>
              <a:path w="26669" h="151129">
                <a:moveTo>
                  <a:pt x="22098" y="141731"/>
                </a:moveTo>
                <a:lnTo>
                  <a:pt x="22098" y="9905"/>
                </a:lnTo>
                <a:lnTo>
                  <a:pt x="17526" y="9905"/>
                </a:lnTo>
                <a:lnTo>
                  <a:pt x="17526" y="141731"/>
                </a:lnTo>
                <a:lnTo>
                  <a:pt x="22098" y="141731"/>
                </a:lnTo>
                <a:close/>
              </a:path>
              <a:path w="26669" h="151129">
                <a:moveTo>
                  <a:pt x="22098" y="150875"/>
                </a:moveTo>
                <a:lnTo>
                  <a:pt x="22098" y="141731"/>
                </a:lnTo>
                <a:lnTo>
                  <a:pt x="17526" y="146303"/>
                </a:lnTo>
                <a:lnTo>
                  <a:pt x="17526" y="150875"/>
                </a:lnTo>
                <a:lnTo>
                  <a:pt x="22098" y="1508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4969649" y="2368295"/>
            <a:ext cx="250698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2923" y="3710178"/>
            <a:ext cx="3061970" cy="1395730"/>
          </a:xfrm>
          <a:custGeom>
            <a:avLst/>
            <a:gdLst/>
            <a:ahLst/>
            <a:cxnLst/>
            <a:rect l="l" t="t" r="r" b="b"/>
            <a:pathLst>
              <a:path w="3061970" h="1395729">
                <a:moveTo>
                  <a:pt x="382524" y="1046226"/>
                </a:moveTo>
                <a:lnTo>
                  <a:pt x="382524" y="348996"/>
                </a:lnTo>
                <a:lnTo>
                  <a:pt x="0" y="697992"/>
                </a:lnTo>
                <a:lnTo>
                  <a:pt x="382524" y="1046226"/>
                </a:lnTo>
                <a:close/>
              </a:path>
              <a:path w="3061970" h="1395729">
                <a:moveTo>
                  <a:pt x="765048" y="871728"/>
                </a:moveTo>
                <a:lnTo>
                  <a:pt x="765048" y="523494"/>
                </a:lnTo>
                <a:lnTo>
                  <a:pt x="382524" y="523494"/>
                </a:lnTo>
                <a:lnTo>
                  <a:pt x="382524" y="871728"/>
                </a:lnTo>
                <a:lnTo>
                  <a:pt x="765048" y="871728"/>
                </a:lnTo>
                <a:close/>
              </a:path>
              <a:path w="3061970" h="1395729">
                <a:moveTo>
                  <a:pt x="2296668" y="1395222"/>
                </a:moveTo>
                <a:lnTo>
                  <a:pt x="2296668" y="0"/>
                </a:lnTo>
                <a:lnTo>
                  <a:pt x="765048" y="0"/>
                </a:lnTo>
                <a:lnTo>
                  <a:pt x="765048" y="1395222"/>
                </a:lnTo>
                <a:lnTo>
                  <a:pt x="2296668" y="1395222"/>
                </a:lnTo>
                <a:close/>
              </a:path>
              <a:path w="3061970" h="1395729">
                <a:moveTo>
                  <a:pt x="2679192" y="871728"/>
                </a:moveTo>
                <a:lnTo>
                  <a:pt x="2679192" y="523494"/>
                </a:lnTo>
                <a:lnTo>
                  <a:pt x="2296668" y="523494"/>
                </a:lnTo>
                <a:lnTo>
                  <a:pt x="2296668" y="871728"/>
                </a:lnTo>
                <a:lnTo>
                  <a:pt x="2679192" y="871728"/>
                </a:lnTo>
                <a:close/>
              </a:path>
              <a:path w="3061970" h="1395729">
                <a:moveTo>
                  <a:pt x="3061716" y="697992"/>
                </a:moveTo>
                <a:lnTo>
                  <a:pt x="2679192" y="348996"/>
                </a:lnTo>
                <a:lnTo>
                  <a:pt x="2679192" y="1046226"/>
                </a:lnTo>
                <a:lnTo>
                  <a:pt x="3061716" y="697992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5303" y="3705605"/>
            <a:ext cx="3077210" cy="1404620"/>
          </a:xfrm>
          <a:custGeom>
            <a:avLst/>
            <a:gdLst/>
            <a:ahLst/>
            <a:cxnLst/>
            <a:rect l="l" t="t" r="r" b="b"/>
            <a:pathLst>
              <a:path w="3077209" h="1404620">
                <a:moveTo>
                  <a:pt x="394716" y="522731"/>
                </a:moveTo>
                <a:lnTo>
                  <a:pt x="394716" y="342899"/>
                </a:lnTo>
                <a:lnTo>
                  <a:pt x="0" y="702563"/>
                </a:lnTo>
                <a:lnTo>
                  <a:pt x="10667" y="712264"/>
                </a:lnTo>
                <a:lnTo>
                  <a:pt x="10668" y="698754"/>
                </a:lnTo>
                <a:lnTo>
                  <a:pt x="14426" y="702182"/>
                </a:lnTo>
                <a:lnTo>
                  <a:pt x="385572" y="363568"/>
                </a:lnTo>
                <a:lnTo>
                  <a:pt x="385572" y="353567"/>
                </a:lnTo>
                <a:lnTo>
                  <a:pt x="393192" y="356615"/>
                </a:lnTo>
                <a:lnTo>
                  <a:pt x="393192" y="522731"/>
                </a:lnTo>
                <a:lnTo>
                  <a:pt x="394716" y="522731"/>
                </a:lnTo>
                <a:close/>
              </a:path>
              <a:path w="3077209" h="1404620">
                <a:moveTo>
                  <a:pt x="14426" y="702182"/>
                </a:moveTo>
                <a:lnTo>
                  <a:pt x="10668" y="698754"/>
                </a:lnTo>
                <a:lnTo>
                  <a:pt x="10668" y="705611"/>
                </a:lnTo>
                <a:lnTo>
                  <a:pt x="14426" y="702182"/>
                </a:lnTo>
                <a:close/>
              </a:path>
              <a:path w="3077209" h="1404620">
                <a:moveTo>
                  <a:pt x="393192" y="1047749"/>
                </a:moveTo>
                <a:lnTo>
                  <a:pt x="14426" y="702182"/>
                </a:lnTo>
                <a:lnTo>
                  <a:pt x="10668" y="705611"/>
                </a:lnTo>
                <a:lnTo>
                  <a:pt x="10667" y="712264"/>
                </a:lnTo>
                <a:lnTo>
                  <a:pt x="385572" y="1053151"/>
                </a:lnTo>
                <a:lnTo>
                  <a:pt x="385572" y="1050798"/>
                </a:lnTo>
                <a:lnTo>
                  <a:pt x="393192" y="1047749"/>
                </a:lnTo>
                <a:close/>
              </a:path>
              <a:path w="3077209" h="1404620">
                <a:moveTo>
                  <a:pt x="393192" y="356615"/>
                </a:moveTo>
                <a:lnTo>
                  <a:pt x="385572" y="353567"/>
                </a:lnTo>
                <a:lnTo>
                  <a:pt x="385572" y="363568"/>
                </a:lnTo>
                <a:lnTo>
                  <a:pt x="393192" y="356615"/>
                </a:lnTo>
                <a:close/>
              </a:path>
              <a:path w="3077209" h="1404620">
                <a:moveTo>
                  <a:pt x="393192" y="522731"/>
                </a:moveTo>
                <a:lnTo>
                  <a:pt x="393192" y="356615"/>
                </a:lnTo>
                <a:lnTo>
                  <a:pt x="385572" y="363568"/>
                </a:lnTo>
                <a:lnTo>
                  <a:pt x="385572" y="532637"/>
                </a:lnTo>
                <a:lnTo>
                  <a:pt x="390144" y="532637"/>
                </a:lnTo>
                <a:lnTo>
                  <a:pt x="390144" y="522731"/>
                </a:lnTo>
                <a:lnTo>
                  <a:pt x="393192" y="522731"/>
                </a:lnTo>
                <a:close/>
              </a:path>
              <a:path w="3077209" h="1404620">
                <a:moveTo>
                  <a:pt x="778002" y="1395221"/>
                </a:moveTo>
                <a:lnTo>
                  <a:pt x="778002" y="871727"/>
                </a:lnTo>
                <a:lnTo>
                  <a:pt x="385572" y="871727"/>
                </a:lnTo>
                <a:lnTo>
                  <a:pt x="385572" y="1040797"/>
                </a:lnTo>
                <a:lnTo>
                  <a:pt x="390144" y="1044969"/>
                </a:lnTo>
                <a:lnTo>
                  <a:pt x="390144" y="881633"/>
                </a:lnTo>
                <a:lnTo>
                  <a:pt x="394716" y="876299"/>
                </a:lnTo>
                <a:lnTo>
                  <a:pt x="394716" y="881633"/>
                </a:lnTo>
                <a:lnTo>
                  <a:pt x="768096" y="881633"/>
                </a:lnTo>
                <a:lnTo>
                  <a:pt x="768096" y="876299"/>
                </a:lnTo>
                <a:lnTo>
                  <a:pt x="772668" y="881633"/>
                </a:lnTo>
                <a:lnTo>
                  <a:pt x="772668" y="1395221"/>
                </a:lnTo>
                <a:lnTo>
                  <a:pt x="778002" y="1395221"/>
                </a:lnTo>
                <a:close/>
              </a:path>
              <a:path w="3077209" h="1404620">
                <a:moveTo>
                  <a:pt x="393192" y="1060080"/>
                </a:moveTo>
                <a:lnTo>
                  <a:pt x="393192" y="1047749"/>
                </a:lnTo>
                <a:lnTo>
                  <a:pt x="385572" y="1050798"/>
                </a:lnTo>
                <a:lnTo>
                  <a:pt x="385572" y="1053151"/>
                </a:lnTo>
                <a:lnTo>
                  <a:pt x="393192" y="1060080"/>
                </a:lnTo>
                <a:close/>
              </a:path>
              <a:path w="3077209" h="1404620">
                <a:moveTo>
                  <a:pt x="772668" y="522731"/>
                </a:moveTo>
                <a:lnTo>
                  <a:pt x="390144" y="522731"/>
                </a:lnTo>
                <a:lnTo>
                  <a:pt x="394716" y="528065"/>
                </a:lnTo>
                <a:lnTo>
                  <a:pt x="394716" y="532637"/>
                </a:lnTo>
                <a:lnTo>
                  <a:pt x="768096" y="532637"/>
                </a:lnTo>
                <a:lnTo>
                  <a:pt x="768096" y="528065"/>
                </a:lnTo>
                <a:lnTo>
                  <a:pt x="772668" y="522731"/>
                </a:lnTo>
                <a:close/>
              </a:path>
              <a:path w="3077209" h="1404620">
                <a:moveTo>
                  <a:pt x="394716" y="532637"/>
                </a:moveTo>
                <a:lnTo>
                  <a:pt x="394716" y="528065"/>
                </a:lnTo>
                <a:lnTo>
                  <a:pt x="390144" y="522731"/>
                </a:lnTo>
                <a:lnTo>
                  <a:pt x="390144" y="532637"/>
                </a:lnTo>
                <a:lnTo>
                  <a:pt x="394716" y="532637"/>
                </a:lnTo>
                <a:close/>
              </a:path>
              <a:path w="3077209" h="1404620">
                <a:moveTo>
                  <a:pt x="394716" y="881633"/>
                </a:moveTo>
                <a:lnTo>
                  <a:pt x="394716" y="876299"/>
                </a:lnTo>
                <a:lnTo>
                  <a:pt x="390144" y="881633"/>
                </a:lnTo>
                <a:lnTo>
                  <a:pt x="394716" y="881633"/>
                </a:lnTo>
                <a:close/>
              </a:path>
              <a:path w="3077209" h="1404620">
                <a:moveTo>
                  <a:pt x="394716" y="1061465"/>
                </a:moveTo>
                <a:lnTo>
                  <a:pt x="394716" y="881633"/>
                </a:lnTo>
                <a:lnTo>
                  <a:pt x="390144" y="881633"/>
                </a:lnTo>
                <a:lnTo>
                  <a:pt x="390144" y="1044969"/>
                </a:lnTo>
                <a:lnTo>
                  <a:pt x="393192" y="1047749"/>
                </a:lnTo>
                <a:lnTo>
                  <a:pt x="393192" y="1060080"/>
                </a:lnTo>
                <a:lnTo>
                  <a:pt x="394716" y="1061465"/>
                </a:lnTo>
                <a:close/>
              </a:path>
              <a:path w="3077209" h="1404620">
                <a:moveTo>
                  <a:pt x="2308860" y="522731"/>
                </a:moveTo>
                <a:lnTo>
                  <a:pt x="2308860" y="0"/>
                </a:lnTo>
                <a:lnTo>
                  <a:pt x="768096" y="0"/>
                </a:lnTo>
                <a:lnTo>
                  <a:pt x="768096" y="522731"/>
                </a:lnTo>
                <a:lnTo>
                  <a:pt x="772668" y="522731"/>
                </a:lnTo>
                <a:lnTo>
                  <a:pt x="772668" y="9143"/>
                </a:lnTo>
                <a:lnTo>
                  <a:pt x="778002" y="4571"/>
                </a:lnTo>
                <a:lnTo>
                  <a:pt x="778002" y="9143"/>
                </a:lnTo>
                <a:lnTo>
                  <a:pt x="2299716" y="9143"/>
                </a:lnTo>
                <a:lnTo>
                  <a:pt x="2299716" y="4571"/>
                </a:lnTo>
                <a:lnTo>
                  <a:pt x="2304288" y="9143"/>
                </a:lnTo>
                <a:lnTo>
                  <a:pt x="2304288" y="522731"/>
                </a:lnTo>
                <a:lnTo>
                  <a:pt x="2308860" y="522731"/>
                </a:lnTo>
                <a:close/>
              </a:path>
              <a:path w="3077209" h="1404620">
                <a:moveTo>
                  <a:pt x="778002" y="532637"/>
                </a:moveTo>
                <a:lnTo>
                  <a:pt x="778002" y="9143"/>
                </a:lnTo>
                <a:lnTo>
                  <a:pt x="772668" y="9143"/>
                </a:lnTo>
                <a:lnTo>
                  <a:pt x="772668" y="522731"/>
                </a:lnTo>
                <a:lnTo>
                  <a:pt x="768096" y="528065"/>
                </a:lnTo>
                <a:lnTo>
                  <a:pt x="768096" y="532637"/>
                </a:lnTo>
                <a:lnTo>
                  <a:pt x="778002" y="532637"/>
                </a:lnTo>
                <a:close/>
              </a:path>
              <a:path w="3077209" h="1404620">
                <a:moveTo>
                  <a:pt x="772668" y="881633"/>
                </a:moveTo>
                <a:lnTo>
                  <a:pt x="768096" y="876299"/>
                </a:lnTo>
                <a:lnTo>
                  <a:pt x="768096" y="881633"/>
                </a:lnTo>
                <a:lnTo>
                  <a:pt x="772668" y="881633"/>
                </a:lnTo>
                <a:close/>
              </a:path>
              <a:path w="3077209" h="1404620">
                <a:moveTo>
                  <a:pt x="778001" y="1404365"/>
                </a:moveTo>
                <a:lnTo>
                  <a:pt x="778002" y="1399793"/>
                </a:lnTo>
                <a:lnTo>
                  <a:pt x="772668" y="1395221"/>
                </a:lnTo>
                <a:lnTo>
                  <a:pt x="772668" y="881633"/>
                </a:lnTo>
                <a:lnTo>
                  <a:pt x="768096" y="881633"/>
                </a:lnTo>
                <a:lnTo>
                  <a:pt x="768096" y="1404365"/>
                </a:lnTo>
                <a:lnTo>
                  <a:pt x="778001" y="1404365"/>
                </a:lnTo>
                <a:close/>
              </a:path>
              <a:path w="3077209" h="1404620">
                <a:moveTo>
                  <a:pt x="778002" y="9143"/>
                </a:moveTo>
                <a:lnTo>
                  <a:pt x="778002" y="4571"/>
                </a:lnTo>
                <a:lnTo>
                  <a:pt x="772668" y="9143"/>
                </a:lnTo>
                <a:lnTo>
                  <a:pt x="778002" y="9143"/>
                </a:lnTo>
                <a:close/>
              </a:path>
              <a:path w="3077209" h="1404620">
                <a:moveTo>
                  <a:pt x="2304288" y="1395221"/>
                </a:moveTo>
                <a:lnTo>
                  <a:pt x="772668" y="1395221"/>
                </a:lnTo>
                <a:lnTo>
                  <a:pt x="778002" y="1399793"/>
                </a:lnTo>
                <a:lnTo>
                  <a:pt x="778001" y="1404365"/>
                </a:lnTo>
                <a:lnTo>
                  <a:pt x="2299716" y="1404365"/>
                </a:lnTo>
                <a:lnTo>
                  <a:pt x="2299716" y="1399793"/>
                </a:lnTo>
                <a:lnTo>
                  <a:pt x="2304288" y="1395221"/>
                </a:lnTo>
                <a:close/>
              </a:path>
              <a:path w="3077209" h="1404620">
                <a:moveTo>
                  <a:pt x="2304288" y="9143"/>
                </a:moveTo>
                <a:lnTo>
                  <a:pt x="2299716" y="4571"/>
                </a:lnTo>
                <a:lnTo>
                  <a:pt x="2299716" y="9143"/>
                </a:lnTo>
                <a:lnTo>
                  <a:pt x="2304288" y="9143"/>
                </a:lnTo>
                <a:close/>
              </a:path>
              <a:path w="3077209" h="1404620">
                <a:moveTo>
                  <a:pt x="2308860" y="532637"/>
                </a:moveTo>
                <a:lnTo>
                  <a:pt x="2308860" y="528065"/>
                </a:lnTo>
                <a:lnTo>
                  <a:pt x="2304288" y="522731"/>
                </a:lnTo>
                <a:lnTo>
                  <a:pt x="2304288" y="9143"/>
                </a:lnTo>
                <a:lnTo>
                  <a:pt x="2299716" y="9143"/>
                </a:lnTo>
                <a:lnTo>
                  <a:pt x="2299716" y="532637"/>
                </a:lnTo>
                <a:lnTo>
                  <a:pt x="2308860" y="532637"/>
                </a:lnTo>
                <a:close/>
              </a:path>
              <a:path w="3077209" h="1404620">
                <a:moveTo>
                  <a:pt x="2691384" y="1040797"/>
                </a:moveTo>
                <a:lnTo>
                  <a:pt x="2691384" y="871727"/>
                </a:lnTo>
                <a:lnTo>
                  <a:pt x="2299716" y="871727"/>
                </a:lnTo>
                <a:lnTo>
                  <a:pt x="2299716" y="1395221"/>
                </a:lnTo>
                <a:lnTo>
                  <a:pt x="2304288" y="1395221"/>
                </a:lnTo>
                <a:lnTo>
                  <a:pt x="2304288" y="881633"/>
                </a:lnTo>
                <a:lnTo>
                  <a:pt x="2308860" y="876299"/>
                </a:lnTo>
                <a:lnTo>
                  <a:pt x="2308860" y="881633"/>
                </a:lnTo>
                <a:lnTo>
                  <a:pt x="2682240" y="881633"/>
                </a:lnTo>
                <a:lnTo>
                  <a:pt x="2682240" y="876299"/>
                </a:lnTo>
                <a:lnTo>
                  <a:pt x="2686812" y="881633"/>
                </a:lnTo>
                <a:lnTo>
                  <a:pt x="2686812" y="1044969"/>
                </a:lnTo>
                <a:lnTo>
                  <a:pt x="2691384" y="1040797"/>
                </a:lnTo>
                <a:close/>
              </a:path>
              <a:path w="3077209" h="1404620">
                <a:moveTo>
                  <a:pt x="2308860" y="1404365"/>
                </a:moveTo>
                <a:lnTo>
                  <a:pt x="2308860" y="881633"/>
                </a:lnTo>
                <a:lnTo>
                  <a:pt x="2304288" y="881633"/>
                </a:lnTo>
                <a:lnTo>
                  <a:pt x="2304288" y="1395221"/>
                </a:lnTo>
                <a:lnTo>
                  <a:pt x="2299716" y="1399793"/>
                </a:lnTo>
                <a:lnTo>
                  <a:pt x="2299716" y="1404365"/>
                </a:lnTo>
                <a:lnTo>
                  <a:pt x="2308860" y="1404365"/>
                </a:lnTo>
                <a:close/>
              </a:path>
              <a:path w="3077209" h="1404620">
                <a:moveTo>
                  <a:pt x="2686812" y="522731"/>
                </a:moveTo>
                <a:lnTo>
                  <a:pt x="2304288" y="522731"/>
                </a:lnTo>
                <a:lnTo>
                  <a:pt x="2308860" y="528065"/>
                </a:lnTo>
                <a:lnTo>
                  <a:pt x="2308860" y="532637"/>
                </a:lnTo>
                <a:lnTo>
                  <a:pt x="2682240" y="532637"/>
                </a:lnTo>
                <a:lnTo>
                  <a:pt x="2682240" y="528065"/>
                </a:lnTo>
                <a:lnTo>
                  <a:pt x="2686812" y="522731"/>
                </a:lnTo>
                <a:close/>
              </a:path>
              <a:path w="3077209" h="1404620">
                <a:moveTo>
                  <a:pt x="2308860" y="881633"/>
                </a:moveTo>
                <a:lnTo>
                  <a:pt x="2308860" y="876299"/>
                </a:lnTo>
                <a:lnTo>
                  <a:pt x="2304288" y="881633"/>
                </a:lnTo>
                <a:lnTo>
                  <a:pt x="2308860" y="881633"/>
                </a:lnTo>
                <a:close/>
              </a:path>
              <a:path w="3077209" h="1404620">
                <a:moveTo>
                  <a:pt x="3076956" y="702563"/>
                </a:moveTo>
                <a:lnTo>
                  <a:pt x="2682240" y="342899"/>
                </a:lnTo>
                <a:lnTo>
                  <a:pt x="2682240" y="522731"/>
                </a:lnTo>
                <a:lnTo>
                  <a:pt x="2683764" y="522731"/>
                </a:lnTo>
                <a:lnTo>
                  <a:pt x="2683764" y="356615"/>
                </a:lnTo>
                <a:lnTo>
                  <a:pt x="2691384" y="353567"/>
                </a:lnTo>
                <a:lnTo>
                  <a:pt x="2691384" y="363568"/>
                </a:lnTo>
                <a:lnTo>
                  <a:pt x="3062529" y="702182"/>
                </a:lnTo>
                <a:lnTo>
                  <a:pt x="3066288" y="698753"/>
                </a:lnTo>
                <a:lnTo>
                  <a:pt x="3066288" y="712264"/>
                </a:lnTo>
                <a:lnTo>
                  <a:pt x="3076956" y="702563"/>
                </a:lnTo>
                <a:close/>
              </a:path>
              <a:path w="3077209" h="1404620">
                <a:moveTo>
                  <a:pt x="2686812" y="532637"/>
                </a:moveTo>
                <a:lnTo>
                  <a:pt x="2686812" y="522731"/>
                </a:lnTo>
                <a:lnTo>
                  <a:pt x="2682240" y="528065"/>
                </a:lnTo>
                <a:lnTo>
                  <a:pt x="2682240" y="532637"/>
                </a:lnTo>
                <a:lnTo>
                  <a:pt x="2686812" y="532637"/>
                </a:lnTo>
                <a:close/>
              </a:path>
              <a:path w="3077209" h="1404620">
                <a:moveTo>
                  <a:pt x="2686812" y="881633"/>
                </a:moveTo>
                <a:lnTo>
                  <a:pt x="2682240" y="876299"/>
                </a:lnTo>
                <a:lnTo>
                  <a:pt x="2682240" y="881633"/>
                </a:lnTo>
                <a:lnTo>
                  <a:pt x="2686812" y="881633"/>
                </a:lnTo>
                <a:close/>
              </a:path>
              <a:path w="3077209" h="1404620">
                <a:moveTo>
                  <a:pt x="2686812" y="1044969"/>
                </a:moveTo>
                <a:lnTo>
                  <a:pt x="2686812" y="881633"/>
                </a:lnTo>
                <a:lnTo>
                  <a:pt x="2682240" y="881633"/>
                </a:lnTo>
                <a:lnTo>
                  <a:pt x="2682240" y="1061465"/>
                </a:lnTo>
                <a:lnTo>
                  <a:pt x="2683764" y="1060080"/>
                </a:lnTo>
                <a:lnTo>
                  <a:pt x="2683764" y="1047749"/>
                </a:lnTo>
                <a:lnTo>
                  <a:pt x="2686812" y="1044969"/>
                </a:lnTo>
                <a:close/>
              </a:path>
              <a:path w="3077209" h="1404620">
                <a:moveTo>
                  <a:pt x="2691384" y="363568"/>
                </a:moveTo>
                <a:lnTo>
                  <a:pt x="2691384" y="353567"/>
                </a:lnTo>
                <a:lnTo>
                  <a:pt x="2683764" y="356615"/>
                </a:lnTo>
                <a:lnTo>
                  <a:pt x="2691384" y="363568"/>
                </a:lnTo>
                <a:close/>
              </a:path>
              <a:path w="3077209" h="1404620">
                <a:moveTo>
                  <a:pt x="2691384" y="532637"/>
                </a:moveTo>
                <a:lnTo>
                  <a:pt x="2691384" y="363568"/>
                </a:lnTo>
                <a:lnTo>
                  <a:pt x="2683764" y="356615"/>
                </a:lnTo>
                <a:lnTo>
                  <a:pt x="2683764" y="522731"/>
                </a:lnTo>
                <a:lnTo>
                  <a:pt x="2686812" y="522731"/>
                </a:lnTo>
                <a:lnTo>
                  <a:pt x="2686812" y="532637"/>
                </a:lnTo>
                <a:lnTo>
                  <a:pt x="2691384" y="532637"/>
                </a:lnTo>
                <a:close/>
              </a:path>
              <a:path w="3077209" h="1404620">
                <a:moveTo>
                  <a:pt x="3066288" y="712264"/>
                </a:moveTo>
                <a:lnTo>
                  <a:pt x="3066288" y="705611"/>
                </a:lnTo>
                <a:lnTo>
                  <a:pt x="3062529" y="702182"/>
                </a:lnTo>
                <a:lnTo>
                  <a:pt x="2683764" y="1047749"/>
                </a:lnTo>
                <a:lnTo>
                  <a:pt x="2691384" y="1050797"/>
                </a:lnTo>
                <a:lnTo>
                  <a:pt x="2691384" y="1053151"/>
                </a:lnTo>
                <a:lnTo>
                  <a:pt x="3066288" y="712264"/>
                </a:lnTo>
                <a:close/>
              </a:path>
              <a:path w="3077209" h="1404620">
                <a:moveTo>
                  <a:pt x="2691384" y="1053151"/>
                </a:moveTo>
                <a:lnTo>
                  <a:pt x="2691384" y="1050797"/>
                </a:lnTo>
                <a:lnTo>
                  <a:pt x="2683764" y="1047749"/>
                </a:lnTo>
                <a:lnTo>
                  <a:pt x="2683764" y="1060080"/>
                </a:lnTo>
                <a:lnTo>
                  <a:pt x="2691384" y="1053151"/>
                </a:lnTo>
                <a:close/>
              </a:path>
              <a:path w="3077209" h="1404620">
                <a:moveTo>
                  <a:pt x="3066288" y="705611"/>
                </a:moveTo>
                <a:lnTo>
                  <a:pt x="3066288" y="698753"/>
                </a:lnTo>
                <a:lnTo>
                  <a:pt x="3062529" y="702182"/>
                </a:lnTo>
                <a:lnTo>
                  <a:pt x="3066288" y="705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25060" y="3337305"/>
            <a:ext cx="1659255" cy="171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algn="ctr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 marR="5080" indent="-635" algn="ctr">
              <a:lnSpc>
                <a:spcPct val="80000"/>
              </a:lnSpc>
              <a:spcBef>
                <a:spcPts val="1340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Oracle 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Sybase 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SQL</a:t>
            </a:r>
            <a:r>
              <a:rPr sz="2000" b="1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Server 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2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920"/>
              </a:lnSpc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dirty="0">
                <a:latin typeface="Arial" panose="020B0604020202020204"/>
                <a:cs typeface="Arial" panose="020B0604020202020204"/>
              </a:rPr>
              <a:t>MS</a:t>
            </a:r>
            <a:r>
              <a:rPr sz="2000" b="1" spc="-15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Access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23183" y="2689098"/>
            <a:ext cx="3095625" cy="353060"/>
          </a:xfrm>
          <a:custGeom>
            <a:avLst/>
            <a:gdLst/>
            <a:ahLst/>
            <a:cxnLst/>
            <a:rect l="l" t="t" r="r" b="b"/>
            <a:pathLst>
              <a:path w="3095625" h="353060">
                <a:moveTo>
                  <a:pt x="1595945" y="51967"/>
                </a:moveTo>
                <a:lnTo>
                  <a:pt x="1588008" y="28955"/>
                </a:lnTo>
                <a:lnTo>
                  <a:pt x="1586484" y="9905"/>
                </a:lnTo>
                <a:lnTo>
                  <a:pt x="1586484" y="18287"/>
                </a:lnTo>
                <a:lnTo>
                  <a:pt x="1568244" y="70601"/>
                </a:lnTo>
                <a:lnTo>
                  <a:pt x="1536990" y="106984"/>
                </a:lnTo>
                <a:lnTo>
                  <a:pt x="1495496" y="135159"/>
                </a:lnTo>
                <a:lnTo>
                  <a:pt x="1448059" y="155227"/>
                </a:lnTo>
                <a:lnTo>
                  <a:pt x="1398978" y="167290"/>
                </a:lnTo>
                <a:lnTo>
                  <a:pt x="1352550" y="171449"/>
                </a:lnTo>
                <a:lnTo>
                  <a:pt x="265938" y="171449"/>
                </a:lnTo>
                <a:lnTo>
                  <a:pt x="220069" y="174253"/>
                </a:lnTo>
                <a:lnTo>
                  <a:pt x="172186" y="183383"/>
                </a:lnTo>
                <a:lnTo>
                  <a:pt x="125116" y="199120"/>
                </a:lnTo>
                <a:lnTo>
                  <a:pt x="81687" y="221745"/>
                </a:lnTo>
                <a:lnTo>
                  <a:pt x="44726" y="251539"/>
                </a:lnTo>
                <a:lnTo>
                  <a:pt x="17063" y="288783"/>
                </a:lnTo>
                <a:lnTo>
                  <a:pt x="1524" y="333755"/>
                </a:lnTo>
                <a:lnTo>
                  <a:pt x="0" y="342899"/>
                </a:lnTo>
                <a:lnTo>
                  <a:pt x="0" y="352043"/>
                </a:lnTo>
                <a:lnTo>
                  <a:pt x="19050" y="352805"/>
                </a:lnTo>
                <a:lnTo>
                  <a:pt x="19050" y="345185"/>
                </a:lnTo>
                <a:lnTo>
                  <a:pt x="20574" y="336803"/>
                </a:lnTo>
                <a:lnTo>
                  <a:pt x="37287" y="292015"/>
                </a:lnTo>
                <a:lnTo>
                  <a:pt x="68529" y="255617"/>
                </a:lnTo>
                <a:lnTo>
                  <a:pt x="110008" y="227476"/>
                </a:lnTo>
                <a:lnTo>
                  <a:pt x="157437" y="207458"/>
                </a:lnTo>
                <a:lnTo>
                  <a:pt x="206525" y="195431"/>
                </a:lnTo>
                <a:lnTo>
                  <a:pt x="252984" y="191261"/>
                </a:lnTo>
                <a:lnTo>
                  <a:pt x="1339596" y="190499"/>
                </a:lnTo>
                <a:lnTo>
                  <a:pt x="1385050" y="188275"/>
                </a:lnTo>
                <a:lnTo>
                  <a:pt x="1432901" y="179307"/>
                </a:lnTo>
                <a:lnTo>
                  <a:pt x="1480173" y="163449"/>
                </a:lnTo>
                <a:lnTo>
                  <a:pt x="1523894" y="140554"/>
                </a:lnTo>
                <a:lnTo>
                  <a:pt x="1561090" y="110477"/>
                </a:lnTo>
                <a:lnTo>
                  <a:pt x="1588786" y="73072"/>
                </a:lnTo>
                <a:lnTo>
                  <a:pt x="1595945" y="51967"/>
                </a:lnTo>
                <a:close/>
              </a:path>
              <a:path w="3095625" h="353060">
                <a:moveTo>
                  <a:pt x="1605534" y="9905"/>
                </a:moveTo>
                <a:lnTo>
                  <a:pt x="1605534" y="4571"/>
                </a:lnTo>
                <a:lnTo>
                  <a:pt x="1600962" y="0"/>
                </a:lnTo>
                <a:lnTo>
                  <a:pt x="1591056" y="0"/>
                </a:lnTo>
                <a:lnTo>
                  <a:pt x="1586484" y="4571"/>
                </a:lnTo>
                <a:lnTo>
                  <a:pt x="1586484" y="9905"/>
                </a:lnTo>
                <a:lnTo>
                  <a:pt x="1605534" y="9905"/>
                </a:lnTo>
                <a:close/>
              </a:path>
              <a:path w="3095625" h="353060">
                <a:moveTo>
                  <a:pt x="1605534" y="19049"/>
                </a:moveTo>
                <a:lnTo>
                  <a:pt x="1605534" y="9905"/>
                </a:lnTo>
                <a:lnTo>
                  <a:pt x="1586484" y="9905"/>
                </a:lnTo>
                <a:lnTo>
                  <a:pt x="1588008" y="28955"/>
                </a:lnTo>
                <a:lnTo>
                  <a:pt x="1595945" y="51967"/>
                </a:lnTo>
                <a:lnTo>
                  <a:pt x="1604010" y="28193"/>
                </a:lnTo>
                <a:lnTo>
                  <a:pt x="1605534" y="19049"/>
                </a:lnTo>
                <a:close/>
              </a:path>
              <a:path w="3095625" h="353060">
                <a:moveTo>
                  <a:pt x="3095244" y="352043"/>
                </a:moveTo>
                <a:lnTo>
                  <a:pt x="3095244" y="343661"/>
                </a:lnTo>
                <a:lnTo>
                  <a:pt x="3094482" y="333755"/>
                </a:lnTo>
                <a:lnTo>
                  <a:pt x="3079313" y="290359"/>
                </a:lnTo>
                <a:lnTo>
                  <a:pt x="3053039" y="254060"/>
                </a:lnTo>
                <a:lnTo>
                  <a:pt x="3018173" y="224663"/>
                </a:lnTo>
                <a:lnTo>
                  <a:pt x="2977226" y="201975"/>
                </a:lnTo>
                <a:lnTo>
                  <a:pt x="2932711" y="185800"/>
                </a:lnTo>
                <a:lnTo>
                  <a:pt x="2887139" y="175944"/>
                </a:lnTo>
                <a:lnTo>
                  <a:pt x="2843022" y="172211"/>
                </a:lnTo>
                <a:lnTo>
                  <a:pt x="2830068" y="171449"/>
                </a:lnTo>
                <a:lnTo>
                  <a:pt x="1852422" y="171449"/>
                </a:lnTo>
                <a:lnTo>
                  <a:pt x="1811164" y="169597"/>
                </a:lnTo>
                <a:lnTo>
                  <a:pt x="1767137" y="161661"/>
                </a:lnTo>
                <a:lnTo>
                  <a:pt x="1723245" y="147504"/>
                </a:lnTo>
                <a:lnTo>
                  <a:pt x="1682388" y="126989"/>
                </a:lnTo>
                <a:lnTo>
                  <a:pt x="1647469" y="99976"/>
                </a:lnTo>
                <a:lnTo>
                  <a:pt x="1621392" y="66328"/>
                </a:lnTo>
                <a:lnTo>
                  <a:pt x="1607058" y="25907"/>
                </a:lnTo>
                <a:lnTo>
                  <a:pt x="1605534" y="17525"/>
                </a:lnTo>
                <a:lnTo>
                  <a:pt x="1605534" y="19049"/>
                </a:lnTo>
                <a:lnTo>
                  <a:pt x="1604010" y="28193"/>
                </a:lnTo>
                <a:lnTo>
                  <a:pt x="1595945" y="51967"/>
                </a:lnTo>
                <a:lnTo>
                  <a:pt x="1602929" y="72213"/>
                </a:lnTo>
                <a:lnTo>
                  <a:pt x="1629089" y="108397"/>
                </a:lnTo>
                <a:lnTo>
                  <a:pt x="1663923" y="137716"/>
                </a:lnTo>
                <a:lnTo>
                  <a:pt x="1704866" y="160378"/>
                </a:lnTo>
                <a:lnTo>
                  <a:pt x="1749354" y="176590"/>
                </a:lnTo>
                <a:lnTo>
                  <a:pt x="1794822" y="186562"/>
                </a:lnTo>
                <a:lnTo>
                  <a:pt x="1838706" y="190499"/>
                </a:lnTo>
                <a:lnTo>
                  <a:pt x="2830068" y="190542"/>
                </a:lnTo>
                <a:lnTo>
                  <a:pt x="2870742" y="192817"/>
                </a:lnTo>
                <a:lnTo>
                  <a:pt x="2914722" y="200874"/>
                </a:lnTo>
                <a:lnTo>
                  <a:pt x="2958464" y="214922"/>
                </a:lnTo>
                <a:lnTo>
                  <a:pt x="2999187" y="235211"/>
                </a:lnTo>
                <a:lnTo>
                  <a:pt x="3034110" y="261993"/>
                </a:lnTo>
                <a:lnTo>
                  <a:pt x="3060452" y="295520"/>
                </a:lnTo>
                <a:lnTo>
                  <a:pt x="3075432" y="336041"/>
                </a:lnTo>
                <a:lnTo>
                  <a:pt x="3076194" y="344423"/>
                </a:lnTo>
                <a:lnTo>
                  <a:pt x="3076194" y="352805"/>
                </a:lnTo>
                <a:lnTo>
                  <a:pt x="3095244" y="352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7341" y="3301746"/>
            <a:ext cx="718185" cy="449580"/>
          </a:xfrm>
          <a:custGeom>
            <a:avLst/>
            <a:gdLst/>
            <a:ahLst/>
            <a:cxnLst/>
            <a:rect l="l" t="t" r="r" b="b"/>
            <a:pathLst>
              <a:path w="718184" h="449579">
                <a:moveTo>
                  <a:pt x="0" y="0"/>
                </a:moveTo>
                <a:lnTo>
                  <a:pt x="0" y="449579"/>
                </a:lnTo>
                <a:lnTo>
                  <a:pt x="717930" y="449579"/>
                </a:lnTo>
                <a:lnTo>
                  <a:pt x="717930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11631" y="3320034"/>
            <a:ext cx="652780" cy="407670"/>
          </a:xfrm>
          <a:custGeom>
            <a:avLst/>
            <a:gdLst/>
            <a:ahLst/>
            <a:cxnLst/>
            <a:rect l="l" t="t" r="r" b="b"/>
            <a:pathLst>
              <a:path w="652779" h="407670">
                <a:moveTo>
                  <a:pt x="0" y="0"/>
                </a:moveTo>
                <a:lnTo>
                  <a:pt x="0" y="407670"/>
                </a:lnTo>
                <a:lnTo>
                  <a:pt x="652272" y="407670"/>
                </a:lnTo>
                <a:lnTo>
                  <a:pt x="652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10919" y="3527297"/>
            <a:ext cx="212090" cy="90805"/>
          </a:xfrm>
          <a:custGeom>
            <a:avLst/>
            <a:gdLst/>
            <a:ahLst/>
            <a:cxnLst/>
            <a:rect l="l" t="t" r="r" b="b"/>
            <a:pathLst>
              <a:path w="212090" h="90804">
                <a:moveTo>
                  <a:pt x="211836" y="26669"/>
                </a:moveTo>
                <a:lnTo>
                  <a:pt x="0" y="0"/>
                </a:lnTo>
                <a:lnTo>
                  <a:pt x="108204" y="90677"/>
                </a:lnTo>
                <a:lnTo>
                  <a:pt x="127254" y="85343"/>
                </a:lnTo>
                <a:lnTo>
                  <a:pt x="169783" y="66141"/>
                </a:lnTo>
                <a:lnTo>
                  <a:pt x="204978" y="36575"/>
                </a:lnTo>
                <a:lnTo>
                  <a:pt x="211836" y="26669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1003" y="3457955"/>
            <a:ext cx="216535" cy="60325"/>
          </a:xfrm>
          <a:custGeom>
            <a:avLst/>
            <a:gdLst/>
            <a:ahLst/>
            <a:cxnLst/>
            <a:rect l="l" t="t" r="r" b="b"/>
            <a:pathLst>
              <a:path w="216534" h="60325">
                <a:moveTo>
                  <a:pt x="216036" y="30270"/>
                </a:moveTo>
                <a:lnTo>
                  <a:pt x="213886" y="20589"/>
                </a:lnTo>
                <a:lnTo>
                  <a:pt x="208788" y="7619"/>
                </a:lnTo>
                <a:lnTo>
                  <a:pt x="203454" y="0"/>
                </a:lnTo>
                <a:lnTo>
                  <a:pt x="0" y="34289"/>
                </a:lnTo>
                <a:lnTo>
                  <a:pt x="208788" y="60197"/>
                </a:lnTo>
                <a:lnTo>
                  <a:pt x="211836" y="53339"/>
                </a:lnTo>
                <a:lnTo>
                  <a:pt x="215324" y="40056"/>
                </a:lnTo>
                <a:lnTo>
                  <a:pt x="216036" y="3027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21003" y="3391661"/>
            <a:ext cx="203835" cy="100965"/>
          </a:xfrm>
          <a:custGeom>
            <a:avLst/>
            <a:gdLst/>
            <a:ahLst/>
            <a:cxnLst/>
            <a:rect l="l" t="t" r="r" b="b"/>
            <a:pathLst>
              <a:path w="203834" h="100964">
                <a:moveTo>
                  <a:pt x="203454" y="66294"/>
                </a:moveTo>
                <a:lnTo>
                  <a:pt x="169696" y="35858"/>
                </a:lnTo>
                <a:lnTo>
                  <a:pt x="115150" y="11316"/>
                </a:lnTo>
                <a:lnTo>
                  <a:pt x="62483" y="0"/>
                </a:lnTo>
                <a:lnTo>
                  <a:pt x="0" y="100584"/>
                </a:lnTo>
                <a:lnTo>
                  <a:pt x="203454" y="66294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86713" y="3386404"/>
            <a:ext cx="97155" cy="106045"/>
          </a:xfrm>
          <a:custGeom>
            <a:avLst/>
            <a:gdLst/>
            <a:ahLst/>
            <a:cxnLst/>
            <a:rect l="l" t="t" r="r" b="b"/>
            <a:pathLst>
              <a:path w="97154" h="106045">
                <a:moveTo>
                  <a:pt x="96774" y="5257"/>
                </a:moveTo>
                <a:lnTo>
                  <a:pt x="88392" y="3733"/>
                </a:lnTo>
                <a:lnTo>
                  <a:pt x="69082" y="1014"/>
                </a:lnTo>
                <a:lnTo>
                  <a:pt x="48558" y="0"/>
                </a:lnTo>
                <a:lnTo>
                  <a:pt x="27948" y="90"/>
                </a:lnTo>
                <a:lnTo>
                  <a:pt x="8382" y="685"/>
                </a:lnTo>
                <a:lnTo>
                  <a:pt x="0" y="1447"/>
                </a:lnTo>
                <a:lnTo>
                  <a:pt x="34290" y="105841"/>
                </a:lnTo>
                <a:lnTo>
                  <a:pt x="96774" y="5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1548" y="3387852"/>
            <a:ext cx="219710" cy="123189"/>
          </a:xfrm>
          <a:custGeom>
            <a:avLst/>
            <a:gdLst/>
            <a:ahLst/>
            <a:cxnLst/>
            <a:rect l="l" t="t" r="r" b="b"/>
            <a:pathLst>
              <a:path w="219709" h="123189">
                <a:moveTo>
                  <a:pt x="219455" y="104394"/>
                </a:moveTo>
                <a:lnTo>
                  <a:pt x="185165" y="0"/>
                </a:lnTo>
                <a:lnTo>
                  <a:pt x="147827" y="4572"/>
                </a:lnTo>
                <a:lnTo>
                  <a:pt x="112013" y="11430"/>
                </a:lnTo>
                <a:lnTo>
                  <a:pt x="52577" y="34290"/>
                </a:lnTo>
                <a:lnTo>
                  <a:pt x="13715" y="66294"/>
                </a:lnTo>
                <a:lnTo>
                  <a:pt x="0" y="104394"/>
                </a:lnTo>
                <a:lnTo>
                  <a:pt x="0" y="108966"/>
                </a:lnTo>
                <a:lnTo>
                  <a:pt x="1523" y="114300"/>
                </a:lnTo>
                <a:lnTo>
                  <a:pt x="1523" y="118872"/>
                </a:lnTo>
                <a:lnTo>
                  <a:pt x="3047" y="122682"/>
                </a:lnTo>
                <a:lnTo>
                  <a:pt x="219455" y="104394"/>
                </a:lnTo>
                <a:close/>
              </a:path>
            </a:pathLst>
          </a:custGeom>
          <a:solidFill>
            <a:srgbClr val="840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04595" y="3492246"/>
            <a:ext cx="216535" cy="96520"/>
          </a:xfrm>
          <a:custGeom>
            <a:avLst/>
            <a:gdLst/>
            <a:ahLst/>
            <a:cxnLst/>
            <a:rect l="l" t="t" r="r" b="b"/>
            <a:pathLst>
              <a:path w="216534" h="96520">
                <a:moveTo>
                  <a:pt x="216407" y="0"/>
                </a:moveTo>
                <a:lnTo>
                  <a:pt x="0" y="18288"/>
                </a:lnTo>
                <a:lnTo>
                  <a:pt x="6857" y="32004"/>
                </a:lnTo>
                <a:lnTo>
                  <a:pt x="27657" y="53103"/>
                </a:lnTo>
                <a:lnTo>
                  <a:pt x="52168" y="69537"/>
                </a:lnTo>
                <a:lnTo>
                  <a:pt x="79170" y="81872"/>
                </a:lnTo>
                <a:lnTo>
                  <a:pt x="107441" y="90678"/>
                </a:lnTo>
                <a:lnTo>
                  <a:pt x="132587" y="96012"/>
                </a:lnTo>
                <a:lnTo>
                  <a:pt x="216407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37183" y="3492246"/>
            <a:ext cx="83820" cy="104775"/>
          </a:xfrm>
          <a:custGeom>
            <a:avLst/>
            <a:gdLst/>
            <a:ahLst/>
            <a:cxnLst/>
            <a:rect l="l" t="t" r="r" b="b"/>
            <a:pathLst>
              <a:path w="83820" h="104775">
                <a:moveTo>
                  <a:pt x="83820" y="104394"/>
                </a:moveTo>
                <a:lnTo>
                  <a:pt x="83820" y="0"/>
                </a:lnTo>
                <a:lnTo>
                  <a:pt x="0" y="96012"/>
                </a:lnTo>
                <a:lnTo>
                  <a:pt x="10668" y="98298"/>
                </a:lnTo>
                <a:lnTo>
                  <a:pt x="25845" y="100866"/>
                </a:lnTo>
                <a:lnTo>
                  <a:pt x="41009" y="102274"/>
                </a:lnTo>
                <a:lnTo>
                  <a:pt x="56243" y="103218"/>
                </a:lnTo>
                <a:lnTo>
                  <a:pt x="71628" y="104394"/>
                </a:lnTo>
                <a:lnTo>
                  <a:pt x="83820" y="104394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21003" y="3492246"/>
            <a:ext cx="106680" cy="104775"/>
          </a:xfrm>
          <a:custGeom>
            <a:avLst/>
            <a:gdLst/>
            <a:ahLst/>
            <a:cxnLst/>
            <a:rect l="l" t="t" r="r" b="b"/>
            <a:pathLst>
              <a:path w="106679" h="104775">
                <a:moveTo>
                  <a:pt x="106680" y="91439"/>
                </a:moveTo>
                <a:lnTo>
                  <a:pt x="0" y="0"/>
                </a:lnTo>
                <a:lnTo>
                  <a:pt x="0" y="104394"/>
                </a:lnTo>
                <a:lnTo>
                  <a:pt x="15240" y="104394"/>
                </a:lnTo>
                <a:lnTo>
                  <a:pt x="35221" y="102937"/>
                </a:lnTo>
                <a:lnTo>
                  <a:pt x="55106" y="100717"/>
                </a:lnTo>
                <a:lnTo>
                  <a:pt x="74870" y="97668"/>
                </a:lnTo>
                <a:lnTo>
                  <a:pt x="94488" y="93725"/>
                </a:lnTo>
                <a:lnTo>
                  <a:pt x="106680" y="91439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77341" y="4851653"/>
            <a:ext cx="718185" cy="448945"/>
          </a:xfrm>
          <a:custGeom>
            <a:avLst/>
            <a:gdLst/>
            <a:ahLst/>
            <a:cxnLst/>
            <a:rect l="l" t="t" r="r" b="b"/>
            <a:pathLst>
              <a:path w="718184" h="448945">
                <a:moveTo>
                  <a:pt x="0" y="0"/>
                </a:moveTo>
                <a:lnTo>
                  <a:pt x="0" y="448818"/>
                </a:lnTo>
                <a:lnTo>
                  <a:pt x="717930" y="448818"/>
                </a:lnTo>
                <a:lnTo>
                  <a:pt x="717930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11631" y="4869179"/>
            <a:ext cx="652780" cy="407670"/>
          </a:xfrm>
          <a:custGeom>
            <a:avLst/>
            <a:gdLst/>
            <a:ahLst/>
            <a:cxnLst/>
            <a:rect l="l" t="t" r="r" b="b"/>
            <a:pathLst>
              <a:path w="652779" h="407670">
                <a:moveTo>
                  <a:pt x="0" y="0"/>
                </a:moveTo>
                <a:lnTo>
                  <a:pt x="0" y="407670"/>
                </a:lnTo>
                <a:lnTo>
                  <a:pt x="652272" y="407670"/>
                </a:lnTo>
                <a:lnTo>
                  <a:pt x="652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10919" y="5076444"/>
            <a:ext cx="212090" cy="90805"/>
          </a:xfrm>
          <a:custGeom>
            <a:avLst/>
            <a:gdLst/>
            <a:ahLst/>
            <a:cxnLst/>
            <a:rect l="l" t="t" r="r" b="b"/>
            <a:pathLst>
              <a:path w="212090" h="90804">
                <a:moveTo>
                  <a:pt x="211836" y="27431"/>
                </a:moveTo>
                <a:lnTo>
                  <a:pt x="0" y="0"/>
                </a:lnTo>
                <a:lnTo>
                  <a:pt x="108204" y="90677"/>
                </a:lnTo>
                <a:lnTo>
                  <a:pt x="127254" y="85343"/>
                </a:lnTo>
                <a:lnTo>
                  <a:pt x="169521" y="66527"/>
                </a:lnTo>
                <a:lnTo>
                  <a:pt x="204978" y="37337"/>
                </a:lnTo>
                <a:lnTo>
                  <a:pt x="211836" y="27431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21003" y="5007102"/>
            <a:ext cx="216535" cy="60325"/>
          </a:xfrm>
          <a:custGeom>
            <a:avLst/>
            <a:gdLst/>
            <a:ahLst/>
            <a:cxnLst/>
            <a:rect l="l" t="t" r="r" b="b"/>
            <a:pathLst>
              <a:path w="216534" h="60325">
                <a:moveTo>
                  <a:pt x="215969" y="31084"/>
                </a:moveTo>
                <a:lnTo>
                  <a:pt x="214000" y="20649"/>
                </a:lnTo>
                <a:lnTo>
                  <a:pt x="208788" y="8381"/>
                </a:lnTo>
                <a:lnTo>
                  <a:pt x="203454" y="0"/>
                </a:lnTo>
                <a:lnTo>
                  <a:pt x="0" y="34289"/>
                </a:lnTo>
                <a:lnTo>
                  <a:pt x="208788" y="60197"/>
                </a:lnTo>
                <a:lnTo>
                  <a:pt x="211836" y="54101"/>
                </a:lnTo>
                <a:lnTo>
                  <a:pt x="215110" y="41598"/>
                </a:lnTo>
                <a:lnTo>
                  <a:pt x="215969" y="31084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21003" y="4940808"/>
            <a:ext cx="203835" cy="100965"/>
          </a:xfrm>
          <a:custGeom>
            <a:avLst/>
            <a:gdLst/>
            <a:ahLst/>
            <a:cxnLst/>
            <a:rect l="l" t="t" r="r" b="b"/>
            <a:pathLst>
              <a:path w="203834" h="100964">
                <a:moveTo>
                  <a:pt x="203454" y="66293"/>
                </a:moveTo>
                <a:lnTo>
                  <a:pt x="168978" y="35271"/>
                </a:lnTo>
                <a:lnTo>
                  <a:pt x="116182" y="12187"/>
                </a:lnTo>
                <a:lnTo>
                  <a:pt x="62483" y="0"/>
                </a:lnTo>
                <a:lnTo>
                  <a:pt x="0" y="100583"/>
                </a:lnTo>
                <a:lnTo>
                  <a:pt x="203454" y="66293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86713" y="4935559"/>
            <a:ext cx="97155" cy="106045"/>
          </a:xfrm>
          <a:custGeom>
            <a:avLst/>
            <a:gdLst/>
            <a:ahLst/>
            <a:cxnLst/>
            <a:rect l="l" t="t" r="r" b="b"/>
            <a:pathLst>
              <a:path w="97154" h="106045">
                <a:moveTo>
                  <a:pt x="96774" y="5248"/>
                </a:moveTo>
                <a:lnTo>
                  <a:pt x="88392" y="4486"/>
                </a:lnTo>
                <a:lnTo>
                  <a:pt x="68468" y="1272"/>
                </a:lnTo>
                <a:lnTo>
                  <a:pt x="48548" y="0"/>
                </a:lnTo>
                <a:lnTo>
                  <a:pt x="28548" y="17"/>
                </a:lnTo>
                <a:lnTo>
                  <a:pt x="8382" y="676"/>
                </a:lnTo>
                <a:lnTo>
                  <a:pt x="0" y="2200"/>
                </a:lnTo>
                <a:lnTo>
                  <a:pt x="34290" y="105832"/>
                </a:lnTo>
                <a:lnTo>
                  <a:pt x="96774" y="5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01548" y="4937759"/>
            <a:ext cx="219710" cy="123189"/>
          </a:xfrm>
          <a:custGeom>
            <a:avLst/>
            <a:gdLst/>
            <a:ahLst/>
            <a:cxnLst/>
            <a:rect l="l" t="t" r="r" b="b"/>
            <a:pathLst>
              <a:path w="219709" h="123189">
                <a:moveTo>
                  <a:pt x="219455" y="103631"/>
                </a:moveTo>
                <a:lnTo>
                  <a:pt x="185165" y="0"/>
                </a:lnTo>
                <a:lnTo>
                  <a:pt x="147827" y="3809"/>
                </a:lnTo>
                <a:lnTo>
                  <a:pt x="112013" y="11429"/>
                </a:lnTo>
                <a:lnTo>
                  <a:pt x="52577" y="34289"/>
                </a:lnTo>
                <a:lnTo>
                  <a:pt x="13715" y="66293"/>
                </a:lnTo>
                <a:lnTo>
                  <a:pt x="0" y="103631"/>
                </a:lnTo>
                <a:lnTo>
                  <a:pt x="0" y="108203"/>
                </a:lnTo>
                <a:lnTo>
                  <a:pt x="1523" y="113537"/>
                </a:lnTo>
                <a:lnTo>
                  <a:pt x="1523" y="118109"/>
                </a:lnTo>
                <a:lnTo>
                  <a:pt x="3047" y="122681"/>
                </a:lnTo>
                <a:lnTo>
                  <a:pt x="219455" y="103631"/>
                </a:lnTo>
                <a:close/>
              </a:path>
            </a:pathLst>
          </a:custGeom>
          <a:solidFill>
            <a:srgbClr val="840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04595" y="5041391"/>
            <a:ext cx="216535" cy="97155"/>
          </a:xfrm>
          <a:custGeom>
            <a:avLst/>
            <a:gdLst/>
            <a:ahLst/>
            <a:cxnLst/>
            <a:rect l="l" t="t" r="r" b="b"/>
            <a:pathLst>
              <a:path w="216534" h="97154">
                <a:moveTo>
                  <a:pt x="216407" y="0"/>
                </a:moveTo>
                <a:lnTo>
                  <a:pt x="0" y="19050"/>
                </a:lnTo>
                <a:lnTo>
                  <a:pt x="6857" y="32004"/>
                </a:lnTo>
                <a:lnTo>
                  <a:pt x="27071" y="52523"/>
                </a:lnTo>
                <a:lnTo>
                  <a:pt x="52206" y="69627"/>
                </a:lnTo>
                <a:lnTo>
                  <a:pt x="79813" y="82588"/>
                </a:lnTo>
                <a:lnTo>
                  <a:pt x="107441" y="90678"/>
                </a:lnTo>
                <a:lnTo>
                  <a:pt x="132587" y="96774"/>
                </a:lnTo>
                <a:lnTo>
                  <a:pt x="216407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37183" y="5041391"/>
            <a:ext cx="83820" cy="104775"/>
          </a:xfrm>
          <a:custGeom>
            <a:avLst/>
            <a:gdLst/>
            <a:ahLst/>
            <a:cxnLst/>
            <a:rect l="l" t="t" r="r" b="b"/>
            <a:pathLst>
              <a:path w="83820" h="104775">
                <a:moveTo>
                  <a:pt x="83820" y="104394"/>
                </a:moveTo>
                <a:lnTo>
                  <a:pt x="83820" y="0"/>
                </a:lnTo>
                <a:lnTo>
                  <a:pt x="0" y="96774"/>
                </a:lnTo>
                <a:lnTo>
                  <a:pt x="10668" y="98298"/>
                </a:lnTo>
                <a:lnTo>
                  <a:pt x="25845" y="100866"/>
                </a:lnTo>
                <a:lnTo>
                  <a:pt x="41009" y="102274"/>
                </a:lnTo>
                <a:lnTo>
                  <a:pt x="56243" y="103218"/>
                </a:lnTo>
                <a:lnTo>
                  <a:pt x="71628" y="104394"/>
                </a:lnTo>
                <a:lnTo>
                  <a:pt x="83820" y="104394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1003" y="5041391"/>
            <a:ext cx="106680" cy="104775"/>
          </a:xfrm>
          <a:custGeom>
            <a:avLst/>
            <a:gdLst/>
            <a:ahLst/>
            <a:cxnLst/>
            <a:rect l="l" t="t" r="r" b="b"/>
            <a:pathLst>
              <a:path w="106679" h="104775">
                <a:moveTo>
                  <a:pt x="106680" y="91439"/>
                </a:moveTo>
                <a:lnTo>
                  <a:pt x="0" y="0"/>
                </a:lnTo>
                <a:lnTo>
                  <a:pt x="0" y="104394"/>
                </a:lnTo>
                <a:lnTo>
                  <a:pt x="15240" y="104394"/>
                </a:lnTo>
                <a:lnTo>
                  <a:pt x="55035" y="100764"/>
                </a:lnTo>
                <a:lnTo>
                  <a:pt x="94488" y="94488"/>
                </a:lnTo>
                <a:lnTo>
                  <a:pt x="106680" y="91439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01713" y="5676900"/>
            <a:ext cx="674370" cy="382270"/>
          </a:xfrm>
          <a:custGeom>
            <a:avLst/>
            <a:gdLst/>
            <a:ahLst/>
            <a:cxnLst/>
            <a:rect l="l" t="t" r="r" b="b"/>
            <a:pathLst>
              <a:path w="674370" h="382270">
                <a:moveTo>
                  <a:pt x="0" y="0"/>
                </a:moveTo>
                <a:lnTo>
                  <a:pt x="0" y="381762"/>
                </a:lnTo>
                <a:lnTo>
                  <a:pt x="674370" y="381762"/>
                </a:lnTo>
                <a:lnTo>
                  <a:pt x="674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95617" y="5673852"/>
            <a:ext cx="12700" cy="384810"/>
          </a:xfrm>
          <a:custGeom>
            <a:avLst/>
            <a:gdLst/>
            <a:ahLst/>
            <a:cxnLst/>
            <a:rect l="l" t="t" r="r" b="b"/>
            <a:pathLst>
              <a:path w="12700" h="384810">
                <a:moveTo>
                  <a:pt x="6096" y="0"/>
                </a:moveTo>
                <a:lnTo>
                  <a:pt x="0" y="0"/>
                </a:lnTo>
                <a:lnTo>
                  <a:pt x="0" y="3047"/>
                </a:lnTo>
                <a:lnTo>
                  <a:pt x="6096" y="0"/>
                </a:lnTo>
                <a:close/>
              </a:path>
              <a:path w="12700" h="384810">
                <a:moveTo>
                  <a:pt x="12192" y="384809"/>
                </a:moveTo>
                <a:lnTo>
                  <a:pt x="12192" y="3047"/>
                </a:lnTo>
                <a:lnTo>
                  <a:pt x="6096" y="6095"/>
                </a:lnTo>
                <a:lnTo>
                  <a:pt x="6096" y="0"/>
                </a:lnTo>
                <a:lnTo>
                  <a:pt x="0" y="3047"/>
                </a:lnTo>
                <a:lnTo>
                  <a:pt x="0" y="384809"/>
                </a:lnTo>
                <a:lnTo>
                  <a:pt x="12192" y="384809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01713" y="5673852"/>
            <a:ext cx="680720" cy="6350"/>
          </a:xfrm>
          <a:custGeom>
            <a:avLst/>
            <a:gdLst/>
            <a:ahLst/>
            <a:cxnLst/>
            <a:rect l="l" t="t" r="r" b="b"/>
            <a:pathLst>
              <a:path w="680720" h="6350">
                <a:moveTo>
                  <a:pt x="680466" y="3048"/>
                </a:moveTo>
                <a:lnTo>
                  <a:pt x="674370" y="0"/>
                </a:lnTo>
                <a:lnTo>
                  <a:pt x="0" y="0"/>
                </a:lnTo>
                <a:lnTo>
                  <a:pt x="0" y="6096"/>
                </a:lnTo>
                <a:lnTo>
                  <a:pt x="668274" y="6096"/>
                </a:lnTo>
                <a:lnTo>
                  <a:pt x="668274" y="3048"/>
                </a:lnTo>
                <a:lnTo>
                  <a:pt x="680466" y="3048"/>
                </a:lnTo>
                <a:close/>
              </a:path>
              <a:path w="680720" h="6350">
                <a:moveTo>
                  <a:pt x="674370" y="6096"/>
                </a:moveTo>
                <a:lnTo>
                  <a:pt x="668274" y="3048"/>
                </a:lnTo>
                <a:lnTo>
                  <a:pt x="668274" y="6096"/>
                </a:lnTo>
                <a:lnTo>
                  <a:pt x="674370" y="6096"/>
                </a:lnTo>
                <a:close/>
              </a:path>
              <a:path w="680720" h="6350">
                <a:moveTo>
                  <a:pt x="680466" y="3048"/>
                </a:moveTo>
                <a:lnTo>
                  <a:pt x="680466" y="0"/>
                </a:lnTo>
                <a:lnTo>
                  <a:pt x="674370" y="0"/>
                </a:lnTo>
                <a:lnTo>
                  <a:pt x="680466" y="3048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69999" y="5676900"/>
            <a:ext cx="12700" cy="384810"/>
          </a:xfrm>
          <a:custGeom>
            <a:avLst/>
            <a:gdLst/>
            <a:ahLst/>
            <a:cxnLst/>
            <a:rect l="l" t="t" r="r" b="b"/>
            <a:pathLst>
              <a:path w="12700" h="384810">
                <a:moveTo>
                  <a:pt x="12192" y="381761"/>
                </a:moveTo>
                <a:lnTo>
                  <a:pt x="12192" y="0"/>
                </a:lnTo>
                <a:lnTo>
                  <a:pt x="0" y="0"/>
                </a:lnTo>
                <a:lnTo>
                  <a:pt x="0" y="381761"/>
                </a:lnTo>
                <a:lnTo>
                  <a:pt x="6096" y="379475"/>
                </a:lnTo>
                <a:lnTo>
                  <a:pt x="6096" y="384809"/>
                </a:lnTo>
                <a:lnTo>
                  <a:pt x="12192" y="381761"/>
                </a:lnTo>
                <a:close/>
              </a:path>
              <a:path w="12700" h="384810">
                <a:moveTo>
                  <a:pt x="12192" y="384809"/>
                </a:moveTo>
                <a:lnTo>
                  <a:pt x="12192" y="381761"/>
                </a:lnTo>
                <a:lnTo>
                  <a:pt x="6096" y="384809"/>
                </a:lnTo>
                <a:lnTo>
                  <a:pt x="12192" y="384809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95629" y="6056376"/>
            <a:ext cx="680720" cy="5715"/>
          </a:xfrm>
          <a:custGeom>
            <a:avLst/>
            <a:gdLst/>
            <a:ahLst/>
            <a:cxnLst/>
            <a:rect l="l" t="t" r="r" b="b"/>
            <a:pathLst>
              <a:path w="680720" h="5714">
                <a:moveTo>
                  <a:pt x="12192" y="5334"/>
                </a:moveTo>
                <a:lnTo>
                  <a:pt x="12192" y="2286"/>
                </a:lnTo>
                <a:lnTo>
                  <a:pt x="0" y="2286"/>
                </a:lnTo>
                <a:lnTo>
                  <a:pt x="6096" y="5334"/>
                </a:lnTo>
                <a:lnTo>
                  <a:pt x="12192" y="5334"/>
                </a:lnTo>
                <a:close/>
              </a:path>
              <a:path w="680720" h="5714">
                <a:moveTo>
                  <a:pt x="6096" y="5334"/>
                </a:moveTo>
                <a:lnTo>
                  <a:pt x="0" y="2286"/>
                </a:lnTo>
                <a:lnTo>
                  <a:pt x="0" y="5334"/>
                </a:lnTo>
                <a:lnTo>
                  <a:pt x="6096" y="5334"/>
                </a:lnTo>
                <a:close/>
              </a:path>
              <a:path w="680720" h="5714">
                <a:moveTo>
                  <a:pt x="680466" y="5334"/>
                </a:moveTo>
                <a:lnTo>
                  <a:pt x="680466" y="0"/>
                </a:lnTo>
                <a:lnTo>
                  <a:pt x="6096" y="0"/>
                </a:lnTo>
                <a:lnTo>
                  <a:pt x="12192" y="2286"/>
                </a:lnTo>
                <a:lnTo>
                  <a:pt x="12192" y="5334"/>
                </a:lnTo>
                <a:lnTo>
                  <a:pt x="680466" y="5334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24572" y="5687567"/>
            <a:ext cx="626745" cy="358140"/>
          </a:xfrm>
          <a:custGeom>
            <a:avLst/>
            <a:gdLst/>
            <a:ahLst/>
            <a:cxnLst/>
            <a:rect l="l" t="t" r="r" b="b"/>
            <a:pathLst>
              <a:path w="626745" h="358139">
                <a:moveTo>
                  <a:pt x="0" y="0"/>
                </a:moveTo>
                <a:lnTo>
                  <a:pt x="0" y="358139"/>
                </a:lnTo>
                <a:lnTo>
                  <a:pt x="626364" y="358139"/>
                </a:lnTo>
                <a:lnTo>
                  <a:pt x="62636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24572" y="5687567"/>
            <a:ext cx="626745" cy="358140"/>
          </a:xfrm>
          <a:custGeom>
            <a:avLst/>
            <a:gdLst/>
            <a:ahLst/>
            <a:cxnLst/>
            <a:rect l="l" t="t" r="r" b="b"/>
            <a:pathLst>
              <a:path w="626745" h="358139">
                <a:moveTo>
                  <a:pt x="0" y="358139"/>
                </a:moveTo>
                <a:lnTo>
                  <a:pt x="0" y="0"/>
                </a:lnTo>
                <a:lnTo>
                  <a:pt x="626364" y="0"/>
                </a:lnTo>
                <a:lnTo>
                  <a:pt x="626364" y="358139"/>
                </a:lnTo>
                <a:lnTo>
                  <a:pt x="0" y="358139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24572" y="5701284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26096" y="5715000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26096" y="572871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26096" y="5742432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26096" y="5756147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26096" y="5769864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26096" y="5783579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26096" y="5798058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26096" y="5811773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24572" y="5825490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24572" y="5839205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26096" y="5852921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62255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24572" y="5866638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26096" y="5880353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25334" y="5894070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25334" y="5907785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62331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25334" y="5921502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25334" y="5935217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26096" y="5948934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25334" y="5962650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25334" y="5976365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25334" y="5990082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25334" y="6003797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25334" y="6017514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25334" y="6031229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22743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93786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55458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80248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56577" y="5688329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84770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10679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241158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67067" y="5688329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67879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298308" y="5689091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5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08443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39684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54341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23098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94905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68996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37755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409560" y="5689091"/>
            <a:ext cx="0" cy="356235"/>
          </a:xfrm>
          <a:custGeom>
            <a:avLst/>
            <a:gdLst/>
            <a:ahLst/>
            <a:cxnLst/>
            <a:rect l="l" t="t" r="r" b="b"/>
            <a:pathLst>
              <a:path h="356235">
                <a:moveTo>
                  <a:pt x="0" y="355853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383653" y="5688329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26503" y="5687567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7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77151" y="5741670"/>
            <a:ext cx="573405" cy="195580"/>
          </a:xfrm>
          <a:custGeom>
            <a:avLst/>
            <a:gdLst/>
            <a:ahLst/>
            <a:cxnLst/>
            <a:rect l="l" t="t" r="r" b="b"/>
            <a:pathLst>
              <a:path w="573404" h="195579">
                <a:moveTo>
                  <a:pt x="61721" y="24384"/>
                </a:moveTo>
                <a:lnTo>
                  <a:pt x="4571" y="0"/>
                </a:lnTo>
                <a:lnTo>
                  <a:pt x="0" y="38100"/>
                </a:lnTo>
                <a:lnTo>
                  <a:pt x="21335" y="32766"/>
                </a:lnTo>
                <a:lnTo>
                  <a:pt x="38861" y="47524"/>
                </a:lnTo>
                <a:lnTo>
                  <a:pt x="38861" y="28956"/>
                </a:lnTo>
                <a:lnTo>
                  <a:pt x="61721" y="24384"/>
                </a:lnTo>
                <a:close/>
              </a:path>
              <a:path w="573404" h="195579">
                <a:moveTo>
                  <a:pt x="573023" y="195072"/>
                </a:moveTo>
                <a:lnTo>
                  <a:pt x="573023" y="177546"/>
                </a:lnTo>
                <a:lnTo>
                  <a:pt x="436625" y="75438"/>
                </a:lnTo>
                <a:lnTo>
                  <a:pt x="384809" y="91440"/>
                </a:lnTo>
                <a:lnTo>
                  <a:pt x="321563" y="69342"/>
                </a:lnTo>
                <a:lnTo>
                  <a:pt x="246125" y="99822"/>
                </a:lnTo>
                <a:lnTo>
                  <a:pt x="166115" y="54102"/>
                </a:lnTo>
                <a:lnTo>
                  <a:pt x="93725" y="76962"/>
                </a:lnTo>
                <a:lnTo>
                  <a:pt x="38861" y="28956"/>
                </a:lnTo>
                <a:lnTo>
                  <a:pt x="38861" y="47524"/>
                </a:lnTo>
                <a:lnTo>
                  <a:pt x="93725" y="93726"/>
                </a:lnTo>
                <a:lnTo>
                  <a:pt x="166115" y="70866"/>
                </a:lnTo>
                <a:lnTo>
                  <a:pt x="246125" y="116586"/>
                </a:lnTo>
                <a:lnTo>
                  <a:pt x="321563" y="86868"/>
                </a:lnTo>
                <a:lnTo>
                  <a:pt x="384809" y="108966"/>
                </a:lnTo>
                <a:lnTo>
                  <a:pt x="436625" y="92202"/>
                </a:lnTo>
                <a:lnTo>
                  <a:pt x="573023" y="195072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759079" y="4633214"/>
            <a:ext cx="166433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图书借阅管理程序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765175" y="5443220"/>
            <a:ext cx="125476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读者管理程序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094486" y="3354832"/>
            <a:ext cx="166687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ct val="100000"/>
              </a:lnSpc>
              <a:tabLst>
                <a:tab pos="269875" algn="l"/>
                <a:tab pos="724535" algn="l"/>
              </a:tabLst>
            </a:pPr>
            <a:r>
              <a:rPr sz="2000" b="1" u="heavy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	 </a:t>
            </a:r>
            <a:r>
              <a:rPr sz="2000" b="1" u="heavy" spc="2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9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094486" y="4923028"/>
            <a:ext cx="166687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ct val="100000"/>
              </a:lnSpc>
              <a:tabLst>
                <a:tab pos="269875" algn="l"/>
                <a:tab pos="724535" algn="l"/>
              </a:tabLst>
            </a:pPr>
            <a:r>
              <a:rPr sz="2000" b="1" u="heavy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	 </a:t>
            </a:r>
            <a:r>
              <a:rPr sz="2000" b="1" u="heavy" spc="2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9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821469" y="3099816"/>
            <a:ext cx="633350" cy="727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853169" y="4762119"/>
            <a:ext cx="492645" cy="557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680937" y="5415915"/>
            <a:ext cx="818408" cy="8465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904627" y="899414"/>
            <a:ext cx="7518400" cy="2426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9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数据库系统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工作环境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R="3987165" algn="ctr">
              <a:lnSpc>
                <a:spcPct val="100000"/>
              </a:lnSpc>
              <a:spcBef>
                <a:spcPts val="445"/>
              </a:spcBef>
            </a:pP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例如：图书管理数据库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821180" algn="ctr">
              <a:lnSpc>
                <a:spcPct val="100000"/>
              </a:lnSpc>
              <a:spcBef>
                <a:spcPts val="630"/>
              </a:spcBef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图书采买管理程序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257947" y="3743705"/>
            <a:ext cx="2362200" cy="1933575"/>
          </a:xfrm>
          <a:custGeom>
            <a:avLst/>
            <a:gdLst/>
            <a:ahLst/>
            <a:cxnLst/>
            <a:rect l="l" t="t" r="r" b="b"/>
            <a:pathLst>
              <a:path w="2362200" h="1933575">
                <a:moveTo>
                  <a:pt x="2362200" y="1657350"/>
                </a:moveTo>
                <a:lnTo>
                  <a:pt x="2362200" y="0"/>
                </a:lnTo>
                <a:lnTo>
                  <a:pt x="2360044" y="16809"/>
                </a:lnTo>
                <a:lnTo>
                  <a:pt x="2353659" y="33351"/>
                </a:lnTo>
                <a:lnTo>
                  <a:pt x="2328698" y="65519"/>
                </a:lnTo>
                <a:lnTo>
                  <a:pt x="2288303" y="96273"/>
                </a:lnTo>
                <a:lnTo>
                  <a:pt x="2233465" y="125382"/>
                </a:lnTo>
                <a:lnTo>
                  <a:pt x="2165170" y="152616"/>
                </a:lnTo>
                <a:lnTo>
                  <a:pt x="2126286" y="165458"/>
                </a:lnTo>
                <a:lnTo>
                  <a:pt x="2084409" y="177745"/>
                </a:lnTo>
                <a:lnTo>
                  <a:pt x="2039662" y="189448"/>
                </a:lnTo>
                <a:lnTo>
                  <a:pt x="1992170" y="200538"/>
                </a:lnTo>
                <a:lnTo>
                  <a:pt x="1942054" y="210987"/>
                </a:lnTo>
                <a:lnTo>
                  <a:pt x="1889440" y="220765"/>
                </a:lnTo>
                <a:lnTo>
                  <a:pt x="1834451" y="229844"/>
                </a:lnTo>
                <a:lnTo>
                  <a:pt x="1777209" y="238195"/>
                </a:lnTo>
                <a:lnTo>
                  <a:pt x="1717840" y="245789"/>
                </a:lnTo>
                <a:lnTo>
                  <a:pt x="1656466" y="252598"/>
                </a:lnTo>
                <a:lnTo>
                  <a:pt x="1593211" y="258592"/>
                </a:lnTo>
                <a:lnTo>
                  <a:pt x="1528198" y="263744"/>
                </a:lnTo>
                <a:lnTo>
                  <a:pt x="1461552" y="268023"/>
                </a:lnTo>
                <a:lnTo>
                  <a:pt x="1393395" y="271401"/>
                </a:lnTo>
                <a:lnTo>
                  <a:pt x="1323852" y="273850"/>
                </a:lnTo>
                <a:lnTo>
                  <a:pt x="1253046" y="275340"/>
                </a:lnTo>
                <a:lnTo>
                  <a:pt x="1181100" y="275843"/>
                </a:lnTo>
                <a:lnTo>
                  <a:pt x="1109153" y="275340"/>
                </a:lnTo>
                <a:lnTo>
                  <a:pt x="1038347" y="273850"/>
                </a:lnTo>
                <a:lnTo>
                  <a:pt x="968804" y="271401"/>
                </a:lnTo>
                <a:lnTo>
                  <a:pt x="900647" y="268023"/>
                </a:lnTo>
                <a:lnTo>
                  <a:pt x="834001" y="263744"/>
                </a:lnTo>
                <a:lnTo>
                  <a:pt x="768988" y="258592"/>
                </a:lnTo>
                <a:lnTo>
                  <a:pt x="705733" y="252598"/>
                </a:lnTo>
                <a:lnTo>
                  <a:pt x="644359" y="245789"/>
                </a:lnTo>
                <a:lnTo>
                  <a:pt x="584990" y="238195"/>
                </a:lnTo>
                <a:lnTo>
                  <a:pt x="527748" y="229844"/>
                </a:lnTo>
                <a:lnTo>
                  <a:pt x="472759" y="220765"/>
                </a:lnTo>
                <a:lnTo>
                  <a:pt x="420145" y="210987"/>
                </a:lnTo>
                <a:lnTo>
                  <a:pt x="370029" y="200538"/>
                </a:lnTo>
                <a:lnTo>
                  <a:pt x="322537" y="189448"/>
                </a:lnTo>
                <a:lnTo>
                  <a:pt x="277790" y="177745"/>
                </a:lnTo>
                <a:lnTo>
                  <a:pt x="235913" y="165458"/>
                </a:lnTo>
                <a:lnTo>
                  <a:pt x="197029" y="152616"/>
                </a:lnTo>
                <a:lnTo>
                  <a:pt x="161261" y="139248"/>
                </a:lnTo>
                <a:lnTo>
                  <a:pt x="99571" y="111047"/>
                </a:lnTo>
                <a:lnTo>
                  <a:pt x="51831" y="81087"/>
                </a:lnTo>
                <a:lnTo>
                  <a:pt x="19030" y="49597"/>
                </a:lnTo>
                <a:lnTo>
                  <a:pt x="0" y="0"/>
                </a:lnTo>
                <a:lnTo>
                  <a:pt x="0" y="1657350"/>
                </a:lnTo>
                <a:lnTo>
                  <a:pt x="19030" y="1706947"/>
                </a:lnTo>
                <a:lnTo>
                  <a:pt x="51831" y="1738437"/>
                </a:lnTo>
                <a:lnTo>
                  <a:pt x="99571" y="1768397"/>
                </a:lnTo>
                <a:lnTo>
                  <a:pt x="161261" y="1796598"/>
                </a:lnTo>
                <a:lnTo>
                  <a:pt x="197029" y="1809966"/>
                </a:lnTo>
                <a:lnTo>
                  <a:pt x="235913" y="1822808"/>
                </a:lnTo>
                <a:lnTo>
                  <a:pt x="277790" y="1835095"/>
                </a:lnTo>
                <a:lnTo>
                  <a:pt x="322537" y="1846798"/>
                </a:lnTo>
                <a:lnTo>
                  <a:pt x="370029" y="1857888"/>
                </a:lnTo>
                <a:lnTo>
                  <a:pt x="420145" y="1868337"/>
                </a:lnTo>
                <a:lnTo>
                  <a:pt x="472759" y="1878115"/>
                </a:lnTo>
                <a:lnTo>
                  <a:pt x="527748" y="1887194"/>
                </a:lnTo>
                <a:lnTo>
                  <a:pt x="584990" y="1895545"/>
                </a:lnTo>
                <a:lnTo>
                  <a:pt x="644359" y="1903139"/>
                </a:lnTo>
                <a:lnTo>
                  <a:pt x="705733" y="1909948"/>
                </a:lnTo>
                <a:lnTo>
                  <a:pt x="768988" y="1915942"/>
                </a:lnTo>
                <a:lnTo>
                  <a:pt x="834001" y="1921094"/>
                </a:lnTo>
                <a:lnTo>
                  <a:pt x="900647" y="1925373"/>
                </a:lnTo>
                <a:lnTo>
                  <a:pt x="968804" y="1928751"/>
                </a:lnTo>
                <a:lnTo>
                  <a:pt x="1038347" y="1931200"/>
                </a:lnTo>
                <a:lnTo>
                  <a:pt x="1109153" y="1932690"/>
                </a:lnTo>
                <a:lnTo>
                  <a:pt x="1181100" y="1933194"/>
                </a:lnTo>
                <a:lnTo>
                  <a:pt x="1253046" y="1932690"/>
                </a:lnTo>
                <a:lnTo>
                  <a:pt x="1323852" y="1931200"/>
                </a:lnTo>
                <a:lnTo>
                  <a:pt x="1393395" y="1928751"/>
                </a:lnTo>
                <a:lnTo>
                  <a:pt x="1461552" y="1925373"/>
                </a:lnTo>
                <a:lnTo>
                  <a:pt x="1528198" y="1921094"/>
                </a:lnTo>
                <a:lnTo>
                  <a:pt x="1593211" y="1915942"/>
                </a:lnTo>
                <a:lnTo>
                  <a:pt x="1656466" y="1909948"/>
                </a:lnTo>
                <a:lnTo>
                  <a:pt x="1717840" y="1903139"/>
                </a:lnTo>
                <a:lnTo>
                  <a:pt x="1777209" y="1895545"/>
                </a:lnTo>
                <a:lnTo>
                  <a:pt x="1834451" y="1887194"/>
                </a:lnTo>
                <a:lnTo>
                  <a:pt x="1889440" y="1878115"/>
                </a:lnTo>
                <a:lnTo>
                  <a:pt x="1942054" y="1868337"/>
                </a:lnTo>
                <a:lnTo>
                  <a:pt x="1992170" y="1857888"/>
                </a:lnTo>
                <a:lnTo>
                  <a:pt x="2039662" y="1846798"/>
                </a:lnTo>
                <a:lnTo>
                  <a:pt x="2084409" y="1835095"/>
                </a:lnTo>
                <a:lnTo>
                  <a:pt x="2126286" y="1822808"/>
                </a:lnTo>
                <a:lnTo>
                  <a:pt x="2165170" y="1809966"/>
                </a:lnTo>
                <a:lnTo>
                  <a:pt x="2200938" y="1796598"/>
                </a:lnTo>
                <a:lnTo>
                  <a:pt x="2262628" y="1768397"/>
                </a:lnTo>
                <a:lnTo>
                  <a:pt x="2310368" y="1738437"/>
                </a:lnTo>
                <a:lnTo>
                  <a:pt x="2343169" y="1706947"/>
                </a:lnTo>
                <a:lnTo>
                  <a:pt x="2360044" y="1674159"/>
                </a:lnTo>
                <a:lnTo>
                  <a:pt x="2362200" y="165735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57947" y="3467100"/>
            <a:ext cx="2362200" cy="552450"/>
          </a:xfrm>
          <a:custGeom>
            <a:avLst/>
            <a:gdLst/>
            <a:ahLst/>
            <a:cxnLst/>
            <a:rect l="l" t="t" r="r" b="b"/>
            <a:pathLst>
              <a:path w="2362200" h="552450">
                <a:moveTo>
                  <a:pt x="2362200" y="276606"/>
                </a:moveTo>
                <a:lnTo>
                  <a:pt x="2343169" y="226781"/>
                </a:lnTo>
                <a:lnTo>
                  <a:pt x="2310368" y="195168"/>
                </a:lnTo>
                <a:lnTo>
                  <a:pt x="2262628" y="165105"/>
                </a:lnTo>
                <a:lnTo>
                  <a:pt x="2200938" y="136821"/>
                </a:lnTo>
                <a:lnTo>
                  <a:pt x="2165170" y="123417"/>
                </a:lnTo>
                <a:lnTo>
                  <a:pt x="2126286" y="110543"/>
                </a:lnTo>
                <a:lnTo>
                  <a:pt x="2084409" y="98229"/>
                </a:lnTo>
                <a:lnTo>
                  <a:pt x="2039662" y="86501"/>
                </a:lnTo>
                <a:lnTo>
                  <a:pt x="1992170" y="75390"/>
                </a:lnTo>
                <a:lnTo>
                  <a:pt x="1942054" y="64923"/>
                </a:lnTo>
                <a:lnTo>
                  <a:pt x="1889440" y="55130"/>
                </a:lnTo>
                <a:lnTo>
                  <a:pt x="1834451" y="46038"/>
                </a:lnTo>
                <a:lnTo>
                  <a:pt x="1777209" y="37676"/>
                </a:lnTo>
                <a:lnTo>
                  <a:pt x="1717840" y="30073"/>
                </a:lnTo>
                <a:lnTo>
                  <a:pt x="1656466" y="23258"/>
                </a:lnTo>
                <a:lnTo>
                  <a:pt x="1593211" y="17259"/>
                </a:lnTo>
                <a:lnTo>
                  <a:pt x="1528198" y="12104"/>
                </a:lnTo>
                <a:lnTo>
                  <a:pt x="1461552" y="7823"/>
                </a:lnTo>
                <a:lnTo>
                  <a:pt x="1393395" y="4443"/>
                </a:lnTo>
                <a:lnTo>
                  <a:pt x="1323852" y="1993"/>
                </a:lnTo>
                <a:lnTo>
                  <a:pt x="1253046" y="503"/>
                </a:lnTo>
                <a:lnTo>
                  <a:pt x="1181100" y="0"/>
                </a:lnTo>
                <a:lnTo>
                  <a:pt x="1109153" y="503"/>
                </a:lnTo>
                <a:lnTo>
                  <a:pt x="1038347" y="1993"/>
                </a:lnTo>
                <a:lnTo>
                  <a:pt x="968804" y="4443"/>
                </a:lnTo>
                <a:lnTo>
                  <a:pt x="900647" y="7823"/>
                </a:lnTo>
                <a:lnTo>
                  <a:pt x="834001" y="12104"/>
                </a:lnTo>
                <a:lnTo>
                  <a:pt x="768988" y="17259"/>
                </a:lnTo>
                <a:lnTo>
                  <a:pt x="705733" y="23258"/>
                </a:lnTo>
                <a:lnTo>
                  <a:pt x="644359" y="30073"/>
                </a:lnTo>
                <a:lnTo>
                  <a:pt x="584990" y="37676"/>
                </a:lnTo>
                <a:lnTo>
                  <a:pt x="527748" y="46038"/>
                </a:lnTo>
                <a:lnTo>
                  <a:pt x="472759" y="55130"/>
                </a:lnTo>
                <a:lnTo>
                  <a:pt x="420145" y="64923"/>
                </a:lnTo>
                <a:lnTo>
                  <a:pt x="370029" y="75390"/>
                </a:lnTo>
                <a:lnTo>
                  <a:pt x="322537" y="86501"/>
                </a:lnTo>
                <a:lnTo>
                  <a:pt x="277790" y="98229"/>
                </a:lnTo>
                <a:lnTo>
                  <a:pt x="235913" y="110543"/>
                </a:lnTo>
                <a:lnTo>
                  <a:pt x="197029" y="123417"/>
                </a:lnTo>
                <a:lnTo>
                  <a:pt x="161261" y="136821"/>
                </a:lnTo>
                <a:lnTo>
                  <a:pt x="99571" y="165105"/>
                </a:lnTo>
                <a:lnTo>
                  <a:pt x="51831" y="195168"/>
                </a:lnTo>
                <a:lnTo>
                  <a:pt x="19030" y="226781"/>
                </a:lnTo>
                <a:lnTo>
                  <a:pt x="0" y="276606"/>
                </a:lnTo>
                <a:lnTo>
                  <a:pt x="2155" y="293415"/>
                </a:lnTo>
                <a:lnTo>
                  <a:pt x="33501" y="342125"/>
                </a:lnTo>
                <a:lnTo>
                  <a:pt x="73896" y="372879"/>
                </a:lnTo>
                <a:lnTo>
                  <a:pt x="128734" y="401988"/>
                </a:lnTo>
                <a:lnTo>
                  <a:pt x="197029" y="429222"/>
                </a:lnTo>
                <a:lnTo>
                  <a:pt x="235913" y="442064"/>
                </a:lnTo>
                <a:lnTo>
                  <a:pt x="277790" y="454351"/>
                </a:lnTo>
                <a:lnTo>
                  <a:pt x="322537" y="466054"/>
                </a:lnTo>
                <a:lnTo>
                  <a:pt x="370029" y="477144"/>
                </a:lnTo>
                <a:lnTo>
                  <a:pt x="420145" y="487593"/>
                </a:lnTo>
                <a:lnTo>
                  <a:pt x="472759" y="497371"/>
                </a:lnTo>
                <a:lnTo>
                  <a:pt x="527748" y="506450"/>
                </a:lnTo>
                <a:lnTo>
                  <a:pt x="584990" y="514801"/>
                </a:lnTo>
                <a:lnTo>
                  <a:pt x="644359" y="522395"/>
                </a:lnTo>
                <a:lnTo>
                  <a:pt x="705733" y="529204"/>
                </a:lnTo>
                <a:lnTo>
                  <a:pt x="768988" y="535198"/>
                </a:lnTo>
                <a:lnTo>
                  <a:pt x="834001" y="540350"/>
                </a:lnTo>
                <a:lnTo>
                  <a:pt x="900647" y="544629"/>
                </a:lnTo>
                <a:lnTo>
                  <a:pt x="968804" y="548007"/>
                </a:lnTo>
                <a:lnTo>
                  <a:pt x="1038347" y="550456"/>
                </a:lnTo>
                <a:lnTo>
                  <a:pt x="1109153" y="551946"/>
                </a:lnTo>
                <a:lnTo>
                  <a:pt x="1181100" y="552450"/>
                </a:lnTo>
                <a:lnTo>
                  <a:pt x="1253046" y="551946"/>
                </a:lnTo>
                <a:lnTo>
                  <a:pt x="1323852" y="550456"/>
                </a:lnTo>
                <a:lnTo>
                  <a:pt x="1393395" y="548007"/>
                </a:lnTo>
                <a:lnTo>
                  <a:pt x="1461552" y="544629"/>
                </a:lnTo>
                <a:lnTo>
                  <a:pt x="1528198" y="540350"/>
                </a:lnTo>
                <a:lnTo>
                  <a:pt x="1593211" y="535198"/>
                </a:lnTo>
                <a:lnTo>
                  <a:pt x="1656466" y="529204"/>
                </a:lnTo>
                <a:lnTo>
                  <a:pt x="1717840" y="522395"/>
                </a:lnTo>
                <a:lnTo>
                  <a:pt x="1777209" y="514801"/>
                </a:lnTo>
                <a:lnTo>
                  <a:pt x="1834451" y="506450"/>
                </a:lnTo>
                <a:lnTo>
                  <a:pt x="1889440" y="497371"/>
                </a:lnTo>
                <a:lnTo>
                  <a:pt x="1942054" y="487593"/>
                </a:lnTo>
                <a:lnTo>
                  <a:pt x="1992170" y="477144"/>
                </a:lnTo>
                <a:lnTo>
                  <a:pt x="2039662" y="466054"/>
                </a:lnTo>
                <a:lnTo>
                  <a:pt x="2084409" y="454351"/>
                </a:lnTo>
                <a:lnTo>
                  <a:pt x="2126286" y="442064"/>
                </a:lnTo>
                <a:lnTo>
                  <a:pt x="2165170" y="429222"/>
                </a:lnTo>
                <a:lnTo>
                  <a:pt x="2200938" y="415854"/>
                </a:lnTo>
                <a:lnTo>
                  <a:pt x="2262628" y="387653"/>
                </a:lnTo>
                <a:lnTo>
                  <a:pt x="2310368" y="357693"/>
                </a:lnTo>
                <a:lnTo>
                  <a:pt x="2343169" y="326203"/>
                </a:lnTo>
                <a:lnTo>
                  <a:pt x="2362200" y="276606"/>
                </a:lnTo>
                <a:close/>
              </a:path>
            </a:pathLst>
          </a:custGeom>
          <a:solidFill>
            <a:srgbClr val="E0E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53375" y="3462528"/>
            <a:ext cx="2362200" cy="2219325"/>
          </a:xfrm>
          <a:custGeom>
            <a:avLst/>
            <a:gdLst/>
            <a:ahLst/>
            <a:cxnLst/>
            <a:rect l="l" t="t" r="r" b="b"/>
            <a:pathLst>
              <a:path w="2362200" h="2219325">
                <a:moveTo>
                  <a:pt x="12700" y="254507"/>
                </a:moveTo>
                <a:lnTo>
                  <a:pt x="12700" y="236219"/>
                </a:lnTo>
                <a:lnTo>
                  <a:pt x="0" y="250697"/>
                </a:lnTo>
                <a:lnTo>
                  <a:pt x="0" y="268223"/>
                </a:lnTo>
                <a:lnTo>
                  <a:pt x="12700" y="254507"/>
                </a:lnTo>
                <a:close/>
              </a:path>
              <a:path w="2362200" h="2219325">
                <a:moveTo>
                  <a:pt x="12700" y="325373"/>
                </a:moveTo>
                <a:lnTo>
                  <a:pt x="12700" y="307847"/>
                </a:lnTo>
                <a:lnTo>
                  <a:pt x="0" y="293369"/>
                </a:lnTo>
                <a:lnTo>
                  <a:pt x="0" y="311657"/>
                </a:lnTo>
                <a:lnTo>
                  <a:pt x="12700" y="325373"/>
                </a:lnTo>
                <a:close/>
              </a:path>
              <a:path w="2362200" h="2219325">
                <a:moveTo>
                  <a:pt x="12700" y="1982723"/>
                </a:moveTo>
                <a:lnTo>
                  <a:pt x="12700" y="1965197"/>
                </a:lnTo>
                <a:lnTo>
                  <a:pt x="0" y="1950720"/>
                </a:lnTo>
                <a:lnTo>
                  <a:pt x="0" y="1969008"/>
                </a:lnTo>
                <a:lnTo>
                  <a:pt x="12700" y="1982723"/>
                </a:lnTo>
                <a:close/>
              </a:path>
              <a:path w="2362200" h="2219325">
                <a:moveTo>
                  <a:pt x="2362200" y="281177"/>
                </a:moveTo>
                <a:lnTo>
                  <a:pt x="2362200" y="250697"/>
                </a:lnTo>
                <a:lnTo>
                  <a:pt x="2336800" y="221741"/>
                </a:lnTo>
                <a:lnTo>
                  <a:pt x="2273300" y="168901"/>
                </a:lnTo>
                <a:lnTo>
                  <a:pt x="2222500" y="146201"/>
                </a:lnTo>
                <a:lnTo>
                  <a:pt x="2171700" y="126597"/>
                </a:lnTo>
                <a:lnTo>
                  <a:pt x="2120900" y="109712"/>
                </a:lnTo>
                <a:lnTo>
                  <a:pt x="2070100" y="95173"/>
                </a:lnTo>
                <a:lnTo>
                  <a:pt x="2019300" y="82603"/>
                </a:lnTo>
                <a:lnTo>
                  <a:pt x="1968500" y="71627"/>
                </a:lnTo>
                <a:lnTo>
                  <a:pt x="1892300" y="54863"/>
                </a:lnTo>
                <a:lnTo>
                  <a:pt x="1841500" y="46963"/>
                </a:lnTo>
                <a:lnTo>
                  <a:pt x="1790700" y="39736"/>
                </a:lnTo>
                <a:lnTo>
                  <a:pt x="1739900" y="33170"/>
                </a:lnTo>
                <a:lnTo>
                  <a:pt x="1689100" y="27251"/>
                </a:lnTo>
                <a:lnTo>
                  <a:pt x="1638300" y="21964"/>
                </a:lnTo>
                <a:lnTo>
                  <a:pt x="1600200" y="17297"/>
                </a:lnTo>
                <a:lnTo>
                  <a:pt x="1549400" y="13235"/>
                </a:lnTo>
                <a:lnTo>
                  <a:pt x="1498600" y="9764"/>
                </a:lnTo>
                <a:lnTo>
                  <a:pt x="1447800" y="6872"/>
                </a:lnTo>
                <a:lnTo>
                  <a:pt x="1397000" y="4543"/>
                </a:lnTo>
                <a:lnTo>
                  <a:pt x="1346200" y="2765"/>
                </a:lnTo>
                <a:lnTo>
                  <a:pt x="1244600" y="0"/>
                </a:lnTo>
                <a:lnTo>
                  <a:pt x="1117600" y="0"/>
                </a:lnTo>
                <a:lnTo>
                  <a:pt x="1003300" y="2776"/>
                </a:lnTo>
                <a:lnTo>
                  <a:pt x="965200" y="4561"/>
                </a:lnTo>
                <a:lnTo>
                  <a:pt x="914400" y="6893"/>
                </a:lnTo>
                <a:lnTo>
                  <a:pt x="863600" y="9787"/>
                </a:lnTo>
                <a:lnTo>
                  <a:pt x="812800" y="13256"/>
                </a:lnTo>
                <a:lnTo>
                  <a:pt x="762000" y="17316"/>
                </a:lnTo>
                <a:lnTo>
                  <a:pt x="711200" y="21980"/>
                </a:lnTo>
                <a:lnTo>
                  <a:pt x="660400" y="27262"/>
                </a:lnTo>
                <a:lnTo>
                  <a:pt x="622300" y="33177"/>
                </a:lnTo>
                <a:lnTo>
                  <a:pt x="571500" y="39740"/>
                </a:lnTo>
                <a:lnTo>
                  <a:pt x="520700" y="46964"/>
                </a:lnTo>
                <a:lnTo>
                  <a:pt x="469900" y="54863"/>
                </a:lnTo>
                <a:lnTo>
                  <a:pt x="431800" y="63245"/>
                </a:lnTo>
                <a:lnTo>
                  <a:pt x="381000" y="71627"/>
                </a:lnTo>
                <a:lnTo>
                  <a:pt x="342900" y="82550"/>
                </a:lnTo>
                <a:lnTo>
                  <a:pt x="292100" y="95151"/>
                </a:lnTo>
                <a:lnTo>
                  <a:pt x="241300" y="109766"/>
                </a:lnTo>
                <a:lnTo>
                  <a:pt x="190500" y="126730"/>
                </a:lnTo>
                <a:lnTo>
                  <a:pt x="139700" y="146379"/>
                </a:lnTo>
                <a:lnTo>
                  <a:pt x="88900" y="169048"/>
                </a:lnTo>
                <a:lnTo>
                  <a:pt x="50800" y="195071"/>
                </a:lnTo>
                <a:lnTo>
                  <a:pt x="38100" y="208787"/>
                </a:lnTo>
                <a:lnTo>
                  <a:pt x="12700" y="222503"/>
                </a:lnTo>
                <a:lnTo>
                  <a:pt x="12700" y="241553"/>
                </a:lnTo>
                <a:lnTo>
                  <a:pt x="25400" y="227837"/>
                </a:lnTo>
                <a:lnTo>
                  <a:pt x="38100" y="214883"/>
                </a:lnTo>
                <a:lnTo>
                  <a:pt x="88900" y="177553"/>
                </a:lnTo>
                <a:lnTo>
                  <a:pt x="139700" y="155269"/>
                </a:lnTo>
                <a:lnTo>
                  <a:pt x="190500" y="135670"/>
                </a:lnTo>
                <a:lnTo>
                  <a:pt x="241300" y="118588"/>
                </a:lnTo>
                <a:lnTo>
                  <a:pt x="292100" y="103857"/>
                </a:lnTo>
                <a:lnTo>
                  <a:pt x="342900" y="91307"/>
                </a:lnTo>
                <a:lnTo>
                  <a:pt x="381000" y="80771"/>
                </a:lnTo>
                <a:lnTo>
                  <a:pt x="431800" y="72389"/>
                </a:lnTo>
                <a:lnTo>
                  <a:pt x="469900" y="64007"/>
                </a:lnTo>
                <a:lnTo>
                  <a:pt x="520700" y="56021"/>
                </a:lnTo>
                <a:lnTo>
                  <a:pt x="571500" y="48813"/>
                </a:lnTo>
                <a:lnTo>
                  <a:pt x="622300" y="42343"/>
                </a:lnTo>
                <a:lnTo>
                  <a:pt x="673100" y="36570"/>
                </a:lnTo>
                <a:lnTo>
                  <a:pt x="711200" y="31454"/>
                </a:lnTo>
                <a:lnTo>
                  <a:pt x="762000" y="26955"/>
                </a:lnTo>
                <a:lnTo>
                  <a:pt x="812800" y="23033"/>
                </a:lnTo>
                <a:lnTo>
                  <a:pt x="863600" y="19648"/>
                </a:lnTo>
                <a:lnTo>
                  <a:pt x="914400" y="16759"/>
                </a:lnTo>
                <a:lnTo>
                  <a:pt x="965200" y="14326"/>
                </a:lnTo>
                <a:lnTo>
                  <a:pt x="1016000" y="12309"/>
                </a:lnTo>
                <a:lnTo>
                  <a:pt x="1054100" y="10667"/>
                </a:lnTo>
                <a:lnTo>
                  <a:pt x="1181100" y="9143"/>
                </a:lnTo>
                <a:lnTo>
                  <a:pt x="1295400" y="10667"/>
                </a:lnTo>
                <a:lnTo>
                  <a:pt x="1346200" y="12317"/>
                </a:lnTo>
                <a:lnTo>
                  <a:pt x="1397000" y="14340"/>
                </a:lnTo>
                <a:lnTo>
                  <a:pt x="1447800" y="16777"/>
                </a:lnTo>
                <a:lnTo>
                  <a:pt x="1498600" y="19668"/>
                </a:lnTo>
                <a:lnTo>
                  <a:pt x="1549400" y="23053"/>
                </a:lnTo>
                <a:lnTo>
                  <a:pt x="1587500" y="26974"/>
                </a:lnTo>
                <a:lnTo>
                  <a:pt x="1638300" y="31471"/>
                </a:lnTo>
                <a:lnTo>
                  <a:pt x="1689100" y="36584"/>
                </a:lnTo>
                <a:lnTo>
                  <a:pt x="1739900" y="42354"/>
                </a:lnTo>
                <a:lnTo>
                  <a:pt x="1790700" y="48820"/>
                </a:lnTo>
                <a:lnTo>
                  <a:pt x="1841500" y="56025"/>
                </a:lnTo>
                <a:lnTo>
                  <a:pt x="1879600" y="64007"/>
                </a:lnTo>
                <a:lnTo>
                  <a:pt x="1930400" y="72389"/>
                </a:lnTo>
                <a:lnTo>
                  <a:pt x="1968500" y="80771"/>
                </a:lnTo>
                <a:lnTo>
                  <a:pt x="2019300" y="91557"/>
                </a:lnTo>
                <a:lnTo>
                  <a:pt x="2070100" y="104130"/>
                </a:lnTo>
                <a:lnTo>
                  <a:pt x="2120900" y="118744"/>
                </a:lnTo>
                <a:lnTo>
                  <a:pt x="2171700" y="135654"/>
                </a:lnTo>
                <a:lnTo>
                  <a:pt x="2222500" y="155112"/>
                </a:lnTo>
                <a:lnTo>
                  <a:pt x="2260600" y="177373"/>
                </a:lnTo>
                <a:lnTo>
                  <a:pt x="2298700" y="202691"/>
                </a:lnTo>
                <a:lnTo>
                  <a:pt x="2324100" y="215645"/>
                </a:lnTo>
                <a:lnTo>
                  <a:pt x="2336800" y="228599"/>
                </a:lnTo>
                <a:lnTo>
                  <a:pt x="2336800" y="240791"/>
                </a:lnTo>
                <a:lnTo>
                  <a:pt x="2349500" y="255269"/>
                </a:lnTo>
                <a:lnTo>
                  <a:pt x="2349500" y="274319"/>
                </a:lnTo>
                <a:lnTo>
                  <a:pt x="2362200" y="281177"/>
                </a:lnTo>
                <a:close/>
              </a:path>
              <a:path w="2362200" h="2219325">
                <a:moveTo>
                  <a:pt x="2349500" y="326135"/>
                </a:moveTo>
                <a:lnTo>
                  <a:pt x="2349500" y="307085"/>
                </a:lnTo>
                <a:lnTo>
                  <a:pt x="2336800" y="320801"/>
                </a:lnTo>
                <a:lnTo>
                  <a:pt x="2336800" y="333755"/>
                </a:lnTo>
                <a:lnTo>
                  <a:pt x="2324100" y="346709"/>
                </a:lnTo>
                <a:lnTo>
                  <a:pt x="2298700" y="359663"/>
                </a:lnTo>
                <a:lnTo>
                  <a:pt x="2260600" y="385555"/>
                </a:lnTo>
                <a:lnTo>
                  <a:pt x="2222500" y="407774"/>
                </a:lnTo>
                <a:lnTo>
                  <a:pt x="2171700" y="426808"/>
                </a:lnTo>
                <a:lnTo>
                  <a:pt x="2120900" y="443143"/>
                </a:lnTo>
                <a:lnTo>
                  <a:pt x="2070100" y="457266"/>
                </a:lnTo>
                <a:lnTo>
                  <a:pt x="2019300" y="469663"/>
                </a:lnTo>
                <a:lnTo>
                  <a:pt x="1930400" y="489203"/>
                </a:lnTo>
                <a:lnTo>
                  <a:pt x="1879600" y="497585"/>
                </a:lnTo>
                <a:lnTo>
                  <a:pt x="1841500" y="505401"/>
                </a:lnTo>
                <a:lnTo>
                  <a:pt x="1790700" y="512557"/>
                </a:lnTo>
                <a:lnTo>
                  <a:pt x="1739900" y="519068"/>
                </a:lnTo>
                <a:lnTo>
                  <a:pt x="1689100" y="524947"/>
                </a:lnTo>
                <a:lnTo>
                  <a:pt x="1638300" y="530208"/>
                </a:lnTo>
                <a:lnTo>
                  <a:pt x="1587500" y="534866"/>
                </a:lnTo>
                <a:lnTo>
                  <a:pt x="1549400" y="538935"/>
                </a:lnTo>
                <a:lnTo>
                  <a:pt x="1498600" y="542428"/>
                </a:lnTo>
                <a:lnTo>
                  <a:pt x="1447800" y="545359"/>
                </a:lnTo>
                <a:lnTo>
                  <a:pt x="1397000" y="547743"/>
                </a:lnTo>
                <a:lnTo>
                  <a:pt x="1346200" y="549594"/>
                </a:lnTo>
                <a:lnTo>
                  <a:pt x="1295400" y="550925"/>
                </a:lnTo>
                <a:lnTo>
                  <a:pt x="1181100" y="552449"/>
                </a:lnTo>
                <a:lnTo>
                  <a:pt x="1054100" y="550926"/>
                </a:lnTo>
                <a:lnTo>
                  <a:pt x="1003300" y="549592"/>
                </a:lnTo>
                <a:lnTo>
                  <a:pt x="965200" y="547736"/>
                </a:lnTo>
                <a:lnTo>
                  <a:pt x="914400" y="545345"/>
                </a:lnTo>
                <a:lnTo>
                  <a:pt x="863600" y="542405"/>
                </a:lnTo>
                <a:lnTo>
                  <a:pt x="812800" y="538904"/>
                </a:lnTo>
                <a:lnTo>
                  <a:pt x="762000" y="534828"/>
                </a:lnTo>
                <a:lnTo>
                  <a:pt x="711200" y="530165"/>
                </a:lnTo>
                <a:lnTo>
                  <a:pt x="673100" y="524902"/>
                </a:lnTo>
                <a:lnTo>
                  <a:pt x="622300" y="519025"/>
                </a:lnTo>
                <a:lnTo>
                  <a:pt x="571500" y="512522"/>
                </a:lnTo>
                <a:lnTo>
                  <a:pt x="520700" y="505380"/>
                </a:lnTo>
                <a:lnTo>
                  <a:pt x="469900" y="497585"/>
                </a:lnTo>
                <a:lnTo>
                  <a:pt x="431800" y="489203"/>
                </a:lnTo>
                <a:lnTo>
                  <a:pt x="381000" y="480821"/>
                </a:lnTo>
                <a:lnTo>
                  <a:pt x="342900" y="469812"/>
                </a:lnTo>
                <a:lnTo>
                  <a:pt x="292100" y="457424"/>
                </a:lnTo>
                <a:lnTo>
                  <a:pt x="241300" y="443203"/>
                </a:lnTo>
                <a:lnTo>
                  <a:pt x="190500" y="426695"/>
                </a:lnTo>
                <a:lnTo>
                  <a:pt x="139700" y="407445"/>
                </a:lnTo>
                <a:lnTo>
                  <a:pt x="88900" y="384999"/>
                </a:lnTo>
                <a:lnTo>
                  <a:pt x="50800" y="358901"/>
                </a:lnTo>
                <a:lnTo>
                  <a:pt x="12700" y="320039"/>
                </a:lnTo>
                <a:lnTo>
                  <a:pt x="12700" y="339851"/>
                </a:lnTo>
                <a:lnTo>
                  <a:pt x="38100" y="353567"/>
                </a:lnTo>
                <a:lnTo>
                  <a:pt x="50800" y="367283"/>
                </a:lnTo>
                <a:lnTo>
                  <a:pt x="88900" y="393258"/>
                </a:lnTo>
                <a:lnTo>
                  <a:pt x="139700" y="415754"/>
                </a:lnTo>
                <a:lnTo>
                  <a:pt x="190500" y="435169"/>
                </a:lnTo>
                <a:lnTo>
                  <a:pt x="241300" y="451901"/>
                </a:lnTo>
                <a:lnTo>
                  <a:pt x="292100" y="466346"/>
                </a:lnTo>
                <a:lnTo>
                  <a:pt x="330200" y="478902"/>
                </a:lnTo>
                <a:lnTo>
                  <a:pt x="381000" y="489966"/>
                </a:lnTo>
                <a:lnTo>
                  <a:pt x="431800" y="498347"/>
                </a:lnTo>
                <a:lnTo>
                  <a:pt x="469900" y="506729"/>
                </a:lnTo>
                <a:lnTo>
                  <a:pt x="520700" y="514936"/>
                </a:lnTo>
                <a:lnTo>
                  <a:pt x="571500" y="522306"/>
                </a:lnTo>
                <a:lnTo>
                  <a:pt x="622300" y="528886"/>
                </a:lnTo>
                <a:lnTo>
                  <a:pt x="660400" y="534729"/>
                </a:lnTo>
                <a:lnTo>
                  <a:pt x="711200" y="539882"/>
                </a:lnTo>
                <a:lnTo>
                  <a:pt x="762000" y="544396"/>
                </a:lnTo>
                <a:lnTo>
                  <a:pt x="812800" y="548320"/>
                </a:lnTo>
                <a:lnTo>
                  <a:pt x="863600" y="551704"/>
                </a:lnTo>
                <a:lnTo>
                  <a:pt x="914400" y="554598"/>
                </a:lnTo>
                <a:lnTo>
                  <a:pt x="965200" y="557051"/>
                </a:lnTo>
                <a:lnTo>
                  <a:pt x="1003300" y="559112"/>
                </a:lnTo>
                <a:lnTo>
                  <a:pt x="1054100" y="560831"/>
                </a:lnTo>
                <a:lnTo>
                  <a:pt x="1117600" y="561593"/>
                </a:lnTo>
                <a:lnTo>
                  <a:pt x="1244600" y="561593"/>
                </a:lnTo>
                <a:lnTo>
                  <a:pt x="1295400" y="560831"/>
                </a:lnTo>
                <a:lnTo>
                  <a:pt x="1346200" y="559109"/>
                </a:lnTo>
                <a:lnTo>
                  <a:pt x="1397000" y="557047"/>
                </a:lnTo>
                <a:lnTo>
                  <a:pt x="1447800" y="554594"/>
                </a:lnTo>
                <a:lnTo>
                  <a:pt x="1498600" y="551702"/>
                </a:lnTo>
                <a:lnTo>
                  <a:pt x="1549400" y="548319"/>
                </a:lnTo>
                <a:lnTo>
                  <a:pt x="1600200" y="544396"/>
                </a:lnTo>
                <a:lnTo>
                  <a:pt x="1638300" y="539884"/>
                </a:lnTo>
                <a:lnTo>
                  <a:pt x="1689100" y="534732"/>
                </a:lnTo>
                <a:lnTo>
                  <a:pt x="1739900" y="528890"/>
                </a:lnTo>
                <a:lnTo>
                  <a:pt x="1790700" y="522309"/>
                </a:lnTo>
                <a:lnTo>
                  <a:pt x="1841500" y="514939"/>
                </a:lnTo>
                <a:lnTo>
                  <a:pt x="1892300" y="506729"/>
                </a:lnTo>
                <a:lnTo>
                  <a:pt x="1968500" y="489965"/>
                </a:lnTo>
                <a:lnTo>
                  <a:pt x="2019300" y="478987"/>
                </a:lnTo>
                <a:lnTo>
                  <a:pt x="2070100" y="466417"/>
                </a:lnTo>
                <a:lnTo>
                  <a:pt x="2120900" y="451879"/>
                </a:lnTo>
                <a:lnTo>
                  <a:pt x="2171700" y="434998"/>
                </a:lnTo>
                <a:lnTo>
                  <a:pt x="2222500" y="415395"/>
                </a:lnTo>
                <a:lnTo>
                  <a:pt x="2273300" y="392695"/>
                </a:lnTo>
                <a:lnTo>
                  <a:pt x="2311400" y="366521"/>
                </a:lnTo>
                <a:lnTo>
                  <a:pt x="2324100" y="353567"/>
                </a:lnTo>
                <a:lnTo>
                  <a:pt x="2349500" y="326135"/>
                </a:lnTo>
                <a:close/>
              </a:path>
              <a:path w="2362200" h="2219325">
                <a:moveTo>
                  <a:pt x="2349500" y="1983485"/>
                </a:moveTo>
                <a:lnTo>
                  <a:pt x="2349500" y="1964435"/>
                </a:lnTo>
                <a:lnTo>
                  <a:pt x="2336800" y="1978152"/>
                </a:lnTo>
                <a:lnTo>
                  <a:pt x="2336800" y="1991105"/>
                </a:lnTo>
                <a:lnTo>
                  <a:pt x="2324100" y="2004059"/>
                </a:lnTo>
                <a:lnTo>
                  <a:pt x="2298700" y="2017014"/>
                </a:lnTo>
                <a:lnTo>
                  <a:pt x="2260600" y="2042905"/>
                </a:lnTo>
                <a:lnTo>
                  <a:pt x="2222500" y="2065124"/>
                </a:lnTo>
                <a:lnTo>
                  <a:pt x="2171700" y="2084158"/>
                </a:lnTo>
                <a:lnTo>
                  <a:pt x="2120900" y="2100493"/>
                </a:lnTo>
                <a:lnTo>
                  <a:pt x="2070100" y="2114616"/>
                </a:lnTo>
                <a:lnTo>
                  <a:pt x="2019300" y="2127013"/>
                </a:lnTo>
                <a:lnTo>
                  <a:pt x="1930400" y="2146554"/>
                </a:lnTo>
                <a:lnTo>
                  <a:pt x="1879600" y="2154935"/>
                </a:lnTo>
                <a:lnTo>
                  <a:pt x="1841500" y="2162751"/>
                </a:lnTo>
                <a:lnTo>
                  <a:pt x="1790700" y="2169907"/>
                </a:lnTo>
                <a:lnTo>
                  <a:pt x="1739900" y="2176418"/>
                </a:lnTo>
                <a:lnTo>
                  <a:pt x="1689100" y="2182297"/>
                </a:lnTo>
                <a:lnTo>
                  <a:pt x="1638300" y="2187558"/>
                </a:lnTo>
                <a:lnTo>
                  <a:pt x="1587500" y="2192216"/>
                </a:lnTo>
                <a:lnTo>
                  <a:pt x="1549400" y="2196285"/>
                </a:lnTo>
                <a:lnTo>
                  <a:pt x="1498600" y="2199778"/>
                </a:lnTo>
                <a:lnTo>
                  <a:pt x="1447800" y="2202709"/>
                </a:lnTo>
                <a:lnTo>
                  <a:pt x="1397000" y="2205093"/>
                </a:lnTo>
                <a:lnTo>
                  <a:pt x="1346200" y="2206944"/>
                </a:lnTo>
                <a:lnTo>
                  <a:pt x="1295400" y="2208276"/>
                </a:lnTo>
                <a:lnTo>
                  <a:pt x="1181100" y="2209799"/>
                </a:lnTo>
                <a:lnTo>
                  <a:pt x="1054100" y="2208276"/>
                </a:lnTo>
                <a:lnTo>
                  <a:pt x="1003300" y="2206942"/>
                </a:lnTo>
                <a:lnTo>
                  <a:pt x="965200" y="2205086"/>
                </a:lnTo>
                <a:lnTo>
                  <a:pt x="914400" y="2202695"/>
                </a:lnTo>
                <a:lnTo>
                  <a:pt x="863600" y="2199755"/>
                </a:lnTo>
                <a:lnTo>
                  <a:pt x="812800" y="2196254"/>
                </a:lnTo>
                <a:lnTo>
                  <a:pt x="762000" y="2192178"/>
                </a:lnTo>
                <a:lnTo>
                  <a:pt x="711200" y="2187515"/>
                </a:lnTo>
                <a:lnTo>
                  <a:pt x="673100" y="2182252"/>
                </a:lnTo>
                <a:lnTo>
                  <a:pt x="622300" y="2176375"/>
                </a:lnTo>
                <a:lnTo>
                  <a:pt x="571500" y="2169872"/>
                </a:lnTo>
                <a:lnTo>
                  <a:pt x="520700" y="2162730"/>
                </a:lnTo>
                <a:lnTo>
                  <a:pt x="469900" y="2154935"/>
                </a:lnTo>
                <a:lnTo>
                  <a:pt x="431800" y="2146554"/>
                </a:lnTo>
                <a:lnTo>
                  <a:pt x="381000" y="2138172"/>
                </a:lnTo>
                <a:lnTo>
                  <a:pt x="342900" y="2127162"/>
                </a:lnTo>
                <a:lnTo>
                  <a:pt x="292100" y="2114774"/>
                </a:lnTo>
                <a:lnTo>
                  <a:pt x="241300" y="2100553"/>
                </a:lnTo>
                <a:lnTo>
                  <a:pt x="190500" y="2084045"/>
                </a:lnTo>
                <a:lnTo>
                  <a:pt x="139700" y="2064795"/>
                </a:lnTo>
                <a:lnTo>
                  <a:pt x="88900" y="2042349"/>
                </a:lnTo>
                <a:lnTo>
                  <a:pt x="50800" y="2016252"/>
                </a:lnTo>
                <a:lnTo>
                  <a:pt x="12700" y="1977389"/>
                </a:lnTo>
                <a:lnTo>
                  <a:pt x="12700" y="1997202"/>
                </a:lnTo>
                <a:lnTo>
                  <a:pt x="38100" y="2010917"/>
                </a:lnTo>
                <a:lnTo>
                  <a:pt x="50800" y="2024633"/>
                </a:lnTo>
                <a:lnTo>
                  <a:pt x="88900" y="2050608"/>
                </a:lnTo>
                <a:lnTo>
                  <a:pt x="139700" y="2073104"/>
                </a:lnTo>
                <a:lnTo>
                  <a:pt x="190500" y="2092519"/>
                </a:lnTo>
                <a:lnTo>
                  <a:pt x="241300" y="2109251"/>
                </a:lnTo>
                <a:lnTo>
                  <a:pt x="292100" y="2123696"/>
                </a:lnTo>
                <a:lnTo>
                  <a:pt x="330200" y="2136252"/>
                </a:lnTo>
                <a:lnTo>
                  <a:pt x="381000" y="2147316"/>
                </a:lnTo>
                <a:lnTo>
                  <a:pt x="431800" y="2155697"/>
                </a:lnTo>
                <a:lnTo>
                  <a:pt x="469900" y="2164079"/>
                </a:lnTo>
                <a:lnTo>
                  <a:pt x="520700" y="2172286"/>
                </a:lnTo>
                <a:lnTo>
                  <a:pt x="571500" y="2179656"/>
                </a:lnTo>
                <a:lnTo>
                  <a:pt x="622300" y="2186236"/>
                </a:lnTo>
                <a:lnTo>
                  <a:pt x="660400" y="2192079"/>
                </a:lnTo>
                <a:lnTo>
                  <a:pt x="711200" y="2197232"/>
                </a:lnTo>
                <a:lnTo>
                  <a:pt x="762000" y="2201746"/>
                </a:lnTo>
                <a:lnTo>
                  <a:pt x="812800" y="2205670"/>
                </a:lnTo>
                <a:lnTo>
                  <a:pt x="863600" y="2209054"/>
                </a:lnTo>
                <a:lnTo>
                  <a:pt x="914400" y="2211948"/>
                </a:lnTo>
                <a:lnTo>
                  <a:pt x="965200" y="2214401"/>
                </a:lnTo>
                <a:lnTo>
                  <a:pt x="1003300" y="2216462"/>
                </a:lnTo>
                <a:lnTo>
                  <a:pt x="1054100" y="2218182"/>
                </a:lnTo>
                <a:lnTo>
                  <a:pt x="1117600" y="2218943"/>
                </a:lnTo>
                <a:lnTo>
                  <a:pt x="1244600" y="2218943"/>
                </a:lnTo>
                <a:lnTo>
                  <a:pt x="1295400" y="2218182"/>
                </a:lnTo>
                <a:lnTo>
                  <a:pt x="1346200" y="2216459"/>
                </a:lnTo>
                <a:lnTo>
                  <a:pt x="1397000" y="2214397"/>
                </a:lnTo>
                <a:lnTo>
                  <a:pt x="1447800" y="2211944"/>
                </a:lnTo>
                <a:lnTo>
                  <a:pt x="1498600" y="2209052"/>
                </a:lnTo>
                <a:lnTo>
                  <a:pt x="1549400" y="2205669"/>
                </a:lnTo>
                <a:lnTo>
                  <a:pt x="1600200" y="2201746"/>
                </a:lnTo>
                <a:lnTo>
                  <a:pt x="1638300" y="2197234"/>
                </a:lnTo>
                <a:lnTo>
                  <a:pt x="1689100" y="2192082"/>
                </a:lnTo>
                <a:lnTo>
                  <a:pt x="1739900" y="2186240"/>
                </a:lnTo>
                <a:lnTo>
                  <a:pt x="1790700" y="2179659"/>
                </a:lnTo>
                <a:lnTo>
                  <a:pt x="1841500" y="2172289"/>
                </a:lnTo>
                <a:lnTo>
                  <a:pt x="1892300" y="2164079"/>
                </a:lnTo>
                <a:lnTo>
                  <a:pt x="1968500" y="2147316"/>
                </a:lnTo>
                <a:lnTo>
                  <a:pt x="2019300" y="2136340"/>
                </a:lnTo>
                <a:lnTo>
                  <a:pt x="2070100" y="2123770"/>
                </a:lnTo>
                <a:lnTo>
                  <a:pt x="2120900" y="2109231"/>
                </a:lnTo>
                <a:lnTo>
                  <a:pt x="2171700" y="2092346"/>
                </a:lnTo>
                <a:lnTo>
                  <a:pt x="2222500" y="2072742"/>
                </a:lnTo>
                <a:lnTo>
                  <a:pt x="2273300" y="2050042"/>
                </a:lnTo>
                <a:lnTo>
                  <a:pt x="2311400" y="2023871"/>
                </a:lnTo>
                <a:lnTo>
                  <a:pt x="2324100" y="2010917"/>
                </a:lnTo>
                <a:lnTo>
                  <a:pt x="2349500" y="1983485"/>
                </a:lnTo>
                <a:close/>
              </a:path>
              <a:path w="2362200" h="2219325">
                <a:moveTo>
                  <a:pt x="2362200" y="311657"/>
                </a:moveTo>
                <a:lnTo>
                  <a:pt x="2362200" y="281177"/>
                </a:lnTo>
                <a:lnTo>
                  <a:pt x="2349500" y="288035"/>
                </a:lnTo>
                <a:lnTo>
                  <a:pt x="2349500" y="325373"/>
                </a:lnTo>
                <a:lnTo>
                  <a:pt x="2362200" y="311657"/>
                </a:lnTo>
                <a:close/>
              </a:path>
              <a:path w="2362200" h="2219325">
                <a:moveTo>
                  <a:pt x="2362200" y="1969008"/>
                </a:moveTo>
                <a:lnTo>
                  <a:pt x="2362200" y="1938527"/>
                </a:lnTo>
                <a:lnTo>
                  <a:pt x="2349500" y="1945385"/>
                </a:lnTo>
                <a:lnTo>
                  <a:pt x="2349500" y="1982723"/>
                </a:lnTo>
                <a:lnTo>
                  <a:pt x="2362200" y="1969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412125" y="3589528"/>
            <a:ext cx="2059939" cy="1951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//Database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270" algn="ctr">
              <a:lnSpc>
                <a:spcPts val="1730"/>
              </a:lnSpc>
              <a:spcBef>
                <a:spcPts val="1680"/>
              </a:spcBef>
            </a:pPr>
            <a:r>
              <a:rPr sz="1600" b="1" spc="-25" dirty="0">
                <a:latin typeface="Arial" panose="020B0604020202020204"/>
                <a:cs typeface="Arial" panose="020B0604020202020204"/>
              </a:rPr>
              <a:t>Table1:</a:t>
            </a:r>
            <a:r>
              <a:rPr sz="16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出版社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32080" marR="122555" algn="ctr">
              <a:lnSpc>
                <a:spcPts val="1540"/>
              </a:lnSpc>
              <a:spcBef>
                <a:spcPts val="175"/>
              </a:spcBef>
            </a:pPr>
            <a:r>
              <a:rPr sz="1600" b="1" spc="-5" dirty="0">
                <a:latin typeface="Arial" panose="020B0604020202020204"/>
                <a:cs typeface="Arial" panose="020B0604020202020204"/>
              </a:rPr>
              <a:t>T2:</a:t>
            </a:r>
            <a:r>
              <a:rPr sz="16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出版社图书目录  </a:t>
            </a:r>
            <a:r>
              <a:rPr sz="1600" b="1" spc="5" dirty="0">
                <a:latin typeface="Arial" panose="020B0604020202020204"/>
                <a:cs typeface="Arial" panose="020B0604020202020204"/>
              </a:rPr>
              <a:t>T3: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采买记录 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T4:</a:t>
            </a:r>
            <a:r>
              <a:rPr sz="1600" b="1" dirty="0">
                <a:latin typeface="Microsoft JhengHei" panose="020B0604030504040204" charset="-120"/>
                <a:cs typeface="Microsoft JhengHei" panose="020B0604030504040204" charset="-120"/>
              </a:rPr>
              <a:t>图书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67995" marR="458470" algn="ctr">
              <a:lnSpc>
                <a:spcPct val="80000"/>
              </a:lnSpc>
              <a:spcBef>
                <a:spcPts val="10"/>
              </a:spcBef>
            </a:pPr>
            <a:r>
              <a:rPr sz="1600" b="1" dirty="0">
                <a:latin typeface="Arial" panose="020B0604020202020204"/>
                <a:cs typeface="Arial" panose="020B0604020202020204"/>
              </a:rPr>
              <a:t>T5:</a:t>
            </a:r>
            <a:r>
              <a:rPr sz="1600" b="1" dirty="0">
                <a:latin typeface="Microsoft JhengHei" panose="020B0604030504040204" charset="-120"/>
                <a:cs typeface="Microsoft JhengHei" panose="020B0604030504040204" charset="-120"/>
              </a:rPr>
              <a:t>读者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T6</a:t>
            </a:r>
            <a:r>
              <a:rPr sz="1600" b="1" dirty="0">
                <a:latin typeface="Arial" panose="020B0604020202020204"/>
                <a:cs typeface="Arial" panose="020B0604020202020204"/>
              </a:rPr>
              <a:t>: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借阅登记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T7</a:t>
            </a:r>
            <a:r>
              <a:rPr sz="1600" b="1" dirty="0">
                <a:latin typeface="Arial" panose="020B0604020202020204"/>
                <a:cs typeface="Arial" panose="020B0604020202020204"/>
              </a:rPr>
              <a:t>: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工作人员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860939" y="6478142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25146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06837" y="6460235"/>
            <a:ext cx="350520" cy="35560"/>
          </a:xfrm>
          <a:custGeom>
            <a:avLst/>
            <a:gdLst/>
            <a:ahLst/>
            <a:cxnLst/>
            <a:rect l="l" t="t" r="r" b="b"/>
            <a:pathLst>
              <a:path w="350520" h="35560">
                <a:moveTo>
                  <a:pt x="350520" y="35051"/>
                </a:moveTo>
                <a:lnTo>
                  <a:pt x="350520" y="0"/>
                </a:lnTo>
                <a:lnTo>
                  <a:pt x="0" y="0"/>
                </a:lnTo>
                <a:lnTo>
                  <a:pt x="0" y="35051"/>
                </a:lnTo>
                <a:lnTo>
                  <a:pt x="4572" y="35051"/>
                </a:lnTo>
                <a:lnTo>
                  <a:pt x="4572" y="9905"/>
                </a:lnTo>
                <a:lnTo>
                  <a:pt x="9144" y="5334"/>
                </a:lnTo>
                <a:lnTo>
                  <a:pt x="9144" y="9905"/>
                </a:lnTo>
                <a:lnTo>
                  <a:pt x="341375" y="9905"/>
                </a:lnTo>
                <a:lnTo>
                  <a:pt x="341375" y="5334"/>
                </a:lnTo>
                <a:lnTo>
                  <a:pt x="345948" y="9905"/>
                </a:lnTo>
                <a:lnTo>
                  <a:pt x="345948" y="35051"/>
                </a:lnTo>
                <a:lnTo>
                  <a:pt x="350520" y="35051"/>
                </a:lnTo>
                <a:close/>
              </a:path>
              <a:path w="350520" h="35560">
                <a:moveTo>
                  <a:pt x="9144" y="9905"/>
                </a:moveTo>
                <a:lnTo>
                  <a:pt x="9144" y="5334"/>
                </a:lnTo>
                <a:lnTo>
                  <a:pt x="4572" y="9905"/>
                </a:lnTo>
                <a:lnTo>
                  <a:pt x="9144" y="9905"/>
                </a:lnTo>
                <a:close/>
              </a:path>
              <a:path w="350520" h="35560">
                <a:moveTo>
                  <a:pt x="9144" y="25908"/>
                </a:moveTo>
                <a:lnTo>
                  <a:pt x="9144" y="9905"/>
                </a:lnTo>
                <a:lnTo>
                  <a:pt x="4572" y="9905"/>
                </a:lnTo>
                <a:lnTo>
                  <a:pt x="4572" y="25908"/>
                </a:lnTo>
                <a:lnTo>
                  <a:pt x="9144" y="25908"/>
                </a:lnTo>
                <a:close/>
              </a:path>
              <a:path w="350520" h="35560">
                <a:moveTo>
                  <a:pt x="345948" y="25908"/>
                </a:moveTo>
                <a:lnTo>
                  <a:pt x="4572" y="25908"/>
                </a:lnTo>
                <a:lnTo>
                  <a:pt x="9144" y="30479"/>
                </a:lnTo>
                <a:lnTo>
                  <a:pt x="9144" y="35051"/>
                </a:lnTo>
                <a:lnTo>
                  <a:pt x="341375" y="35051"/>
                </a:lnTo>
                <a:lnTo>
                  <a:pt x="341375" y="30479"/>
                </a:lnTo>
                <a:lnTo>
                  <a:pt x="345948" y="25908"/>
                </a:lnTo>
                <a:close/>
              </a:path>
              <a:path w="350520" h="35560">
                <a:moveTo>
                  <a:pt x="9144" y="35051"/>
                </a:moveTo>
                <a:lnTo>
                  <a:pt x="9144" y="30479"/>
                </a:lnTo>
                <a:lnTo>
                  <a:pt x="4572" y="25908"/>
                </a:lnTo>
                <a:lnTo>
                  <a:pt x="4572" y="35051"/>
                </a:lnTo>
                <a:lnTo>
                  <a:pt x="9144" y="35051"/>
                </a:lnTo>
                <a:close/>
              </a:path>
              <a:path w="350520" h="35560">
                <a:moveTo>
                  <a:pt x="345948" y="9905"/>
                </a:moveTo>
                <a:lnTo>
                  <a:pt x="341375" y="5334"/>
                </a:lnTo>
                <a:lnTo>
                  <a:pt x="341375" y="9905"/>
                </a:lnTo>
                <a:lnTo>
                  <a:pt x="345948" y="9905"/>
                </a:lnTo>
                <a:close/>
              </a:path>
              <a:path w="350520" h="35560">
                <a:moveTo>
                  <a:pt x="345948" y="25908"/>
                </a:moveTo>
                <a:lnTo>
                  <a:pt x="345948" y="9905"/>
                </a:lnTo>
                <a:lnTo>
                  <a:pt x="341375" y="9905"/>
                </a:lnTo>
                <a:lnTo>
                  <a:pt x="341375" y="25908"/>
                </a:lnTo>
                <a:lnTo>
                  <a:pt x="345948" y="25908"/>
                </a:lnTo>
                <a:close/>
              </a:path>
              <a:path w="350520" h="35560">
                <a:moveTo>
                  <a:pt x="345948" y="35051"/>
                </a:moveTo>
                <a:lnTo>
                  <a:pt x="345948" y="25908"/>
                </a:lnTo>
                <a:lnTo>
                  <a:pt x="341375" y="30479"/>
                </a:lnTo>
                <a:lnTo>
                  <a:pt x="341375" y="35051"/>
                </a:lnTo>
                <a:lnTo>
                  <a:pt x="345948" y="3505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8589" y="6450329"/>
            <a:ext cx="334010" cy="85725"/>
          </a:xfrm>
          <a:custGeom>
            <a:avLst/>
            <a:gdLst/>
            <a:ahLst/>
            <a:cxnLst/>
            <a:rect l="l" t="t" r="r" b="b"/>
            <a:pathLst>
              <a:path w="334010" h="85725">
                <a:moveTo>
                  <a:pt x="0" y="0"/>
                </a:moveTo>
                <a:lnTo>
                  <a:pt x="0" y="85344"/>
                </a:lnTo>
                <a:lnTo>
                  <a:pt x="333756" y="85344"/>
                </a:lnTo>
                <a:lnTo>
                  <a:pt x="33375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07065" y="6448805"/>
            <a:ext cx="337185" cy="88900"/>
          </a:xfrm>
          <a:custGeom>
            <a:avLst/>
            <a:gdLst/>
            <a:ahLst/>
            <a:cxnLst/>
            <a:rect l="l" t="t" r="r" b="b"/>
            <a:pathLst>
              <a:path w="337185" h="88900">
                <a:moveTo>
                  <a:pt x="336803" y="88391"/>
                </a:moveTo>
                <a:lnTo>
                  <a:pt x="336803" y="0"/>
                </a:lnTo>
                <a:lnTo>
                  <a:pt x="0" y="0"/>
                </a:lnTo>
                <a:lnTo>
                  <a:pt x="0" y="88391"/>
                </a:lnTo>
                <a:lnTo>
                  <a:pt x="1524" y="88391"/>
                </a:lnTo>
                <a:lnTo>
                  <a:pt x="1524" y="3047"/>
                </a:lnTo>
                <a:lnTo>
                  <a:pt x="3809" y="1523"/>
                </a:lnTo>
                <a:lnTo>
                  <a:pt x="3809" y="3047"/>
                </a:lnTo>
                <a:lnTo>
                  <a:pt x="333755" y="3047"/>
                </a:lnTo>
                <a:lnTo>
                  <a:pt x="333755" y="1523"/>
                </a:lnTo>
                <a:lnTo>
                  <a:pt x="335279" y="3047"/>
                </a:lnTo>
                <a:lnTo>
                  <a:pt x="335279" y="88391"/>
                </a:lnTo>
                <a:lnTo>
                  <a:pt x="336803" y="88391"/>
                </a:lnTo>
                <a:close/>
              </a:path>
              <a:path w="337185" h="88900">
                <a:moveTo>
                  <a:pt x="3809" y="3047"/>
                </a:moveTo>
                <a:lnTo>
                  <a:pt x="3809" y="1523"/>
                </a:lnTo>
                <a:lnTo>
                  <a:pt x="1524" y="3047"/>
                </a:lnTo>
                <a:lnTo>
                  <a:pt x="3809" y="3047"/>
                </a:lnTo>
                <a:close/>
              </a:path>
              <a:path w="337185" h="88900">
                <a:moveTo>
                  <a:pt x="3809" y="85343"/>
                </a:moveTo>
                <a:lnTo>
                  <a:pt x="3809" y="3047"/>
                </a:lnTo>
                <a:lnTo>
                  <a:pt x="1524" y="3047"/>
                </a:lnTo>
                <a:lnTo>
                  <a:pt x="1524" y="85343"/>
                </a:lnTo>
                <a:lnTo>
                  <a:pt x="3809" y="85343"/>
                </a:lnTo>
                <a:close/>
              </a:path>
              <a:path w="337185" h="88900">
                <a:moveTo>
                  <a:pt x="335279" y="85343"/>
                </a:moveTo>
                <a:lnTo>
                  <a:pt x="1524" y="85343"/>
                </a:lnTo>
                <a:lnTo>
                  <a:pt x="3809" y="86867"/>
                </a:lnTo>
                <a:lnTo>
                  <a:pt x="3809" y="88391"/>
                </a:lnTo>
                <a:lnTo>
                  <a:pt x="333755" y="88391"/>
                </a:lnTo>
                <a:lnTo>
                  <a:pt x="333755" y="86867"/>
                </a:lnTo>
                <a:lnTo>
                  <a:pt x="335279" y="85343"/>
                </a:lnTo>
                <a:close/>
              </a:path>
              <a:path w="337185" h="88900">
                <a:moveTo>
                  <a:pt x="3809" y="88391"/>
                </a:moveTo>
                <a:lnTo>
                  <a:pt x="3809" y="86867"/>
                </a:lnTo>
                <a:lnTo>
                  <a:pt x="1524" y="85343"/>
                </a:lnTo>
                <a:lnTo>
                  <a:pt x="1524" y="88391"/>
                </a:lnTo>
                <a:lnTo>
                  <a:pt x="3809" y="88391"/>
                </a:lnTo>
                <a:close/>
              </a:path>
              <a:path w="337185" h="88900">
                <a:moveTo>
                  <a:pt x="335279" y="3047"/>
                </a:moveTo>
                <a:lnTo>
                  <a:pt x="333755" y="1523"/>
                </a:lnTo>
                <a:lnTo>
                  <a:pt x="333755" y="3047"/>
                </a:lnTo>
                <a:lnTo>
                  <a:pt x="335279" y="3047"/>
                </a:lnTo>
                <a:close/>
              </a:path>
              <a:path w="337185" h="88900">
                <a:moveTo>
                  <a:pt x="335279" y="85343"/>
                </a:moveTo>
                <a:lnTo>
                  <a:pt x="335279" y="3047"/>
                </a:lnTo>
                <a:lnTo>
                  <a:pt x="333755" y="3047"/>
                </a:lnTo>
                <a:lnTo>
                  <a:pt x="333755" y="85343"/>
                </a:lnTo>
                <a:lnTo>
                  <a:pt x="335279" y="85343"/>
                </a:lnTo>
                <a:close/>
              </a:path>
              <a:path w="337185" h="88900">
                <a:moveTo>
                  <a:pt x="335279" y="88391"/>
                </a:moveTo>
                <a:lnTo>
                  <a:pt x="335279" y="85343"/>
                </a:lnTo>
                <a:lnTo>
                  <a:pt x="333755" y="86867"/>
                </a:lnTo>
                <a:lnTo>
                  <a:pt x="333755" y="88391"/>
                </a:lnTo>
                <a:lnTo>
                  <a:pt x="335279" y="88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110875" y="6512814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6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305947" y="6525386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332617" y="6525386"/>
            <a:ext cx="8890" cy="0"/>
          </a:xfrm>
          <a:custGeom>
            <a:avLst/>
            <a:gdLst/>
            <a:ahLst/>
            <a:cxnLst/>
            <a:rect l="l" t="t" r="r" b="b"/>
            <a:pathLst>
              <a:path w="8889">
                <a:moveTo>
                  <a:pt x="0" y="0"/>
                </a:moveTo>
                <a:lnTo>
                  <a:pt x="8382" y="0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356239" y="6525386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5" y="0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380623" y="6525386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52023" y="6458330"/>
            <a:ext cx="7620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619" y="0"/>
                </a:lnTo>
              </a:path>
            </a:pathLst>
          </a:custGeom>
          <a:ln w="220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78415" y="6419850"/>
            <a:ext cx="382905" cy="87630"/>
          </a:xfrm>
          <a:custGeom>
            <a:avLst/>
            <a:gdLst/>
            <a:ahLst/>
            <a:cxnLst/>
            <a:rect l="l" t="t" r="r" b="b"/>
            <a:pathLst>
              <a:path w="382904" h="87629">
                <a:moveTo>
                  <a:pt x="0" y="0"/>
                </a:moveTo>
                <a:lnTo>
                  <a:pt x="0" y="87629"/>
                </a:lnTo>
                <a:lnTo>
                  <a:pt x="382524" y="87629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476891" y="6418326"/>
            <a:ext cx="386715" cy="90805"/>
          </a:xfrm>
          <a:custGeom>
            <a:avLst/>
            <a:gdLst/>
            <a:ahLst/>
            <a:cxnLst/>
            <a:rect l="l" t="t" r="r" b="b"/>
            <a:pathLst>
              <a:path w="386714" h="90804">
                <a:moveTo>
                  <a:pt x="386334" y="90677"/>
                </a:moveTo>
                <a:lnTo>
                  <a:pt x="386334" y="0"/>
                </a:lnTo>
                <a:lnTo>
                  <a:pt x="0" y="0"/>
                </a:lnTo>
                <a:lnTo>
                  <a:pt x="0" y="90677"/>
                </a:lnTo>
                <a:lnTo>
                  <a:pt x="1524" y="90677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382524" y="3048"/>
                </a:lnTo>
                <a:lnTo>
                  <a:pt x="382524" y="1524"/>
                </a:lnTo>
                <a:lnTo>
                  <a:pt x="384048" y="3048"/>
                </a:lnTo>
                <a:lnTo>
                  <a:pt x="384048" y="90677"/>
                </a:lnTo>
                <a:lnTo>
                  <a:pt x="386334" y="90677"/>
                </a:lnTo>
                <a:close/>
              </a:path>
              <a:path w="386714" h="90804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386714" h="90804">
                <a:moveTo>
                  <a:pt x="3048" y="87629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87629"/>
                </a:lnTo>
                <a:lnTo>
                  <a:pt x="3048" y="87629"/>
                </a:lnTo>
                <a:close/>
              </a:path>
              <a:path w="386714" h="90804">
                <a:moveTo>
                  <a:pt x="384048" y="87629"/>
                </a:moveTo>
                <a:lnTo>
                  <a:pt x="1524" y="87629"/>
                </a:lnTo>
                <a:lnTo>
                  <a:pt x="3048" y="89153"/>
                </a:lnTo>
                <a:lnTo>
                  <a:pt x="3048" y="90677"/>
                </a:lnTo>
                <a:lnTo>
                  <a:pt x="382524" y="90677"/>
                </a:lnTo>
                <a:lnTo>
                  <a:pt x="382524" y="89153"/>
                </a:lnTo>
                <a:lnTo>
                  <a:pt x="384048" y="87629"/>
                </a:lnTo>
                <a:close/>
              </a:path>
              <a:path w="386714" h="90804">
                <a:moveTo>
                  <a:pt x="3048" y="90677"/>
                </a:moveTo>
                <a:lnTo>
                  <a:pt x="3048" y="89153"/>
                </a:lnTo>
                <a:lnTo>
                  <a:pt x="1524" y="87629"/>
                </a:lnTo>
                <a:lnTo>
                  <a:pt x="1524" y="90677"/>
                </a:lnTo>
                <a:lnTo>
                  <a:pt x="3048" y="90677"/>
                </a:lnTo>
                <a:close/>
              </a:path>
              <a:path w="386714" h="90804">
                <a:moveTo>
                  <a:pt x="384048" y="3048"/>
                </a:moveTo>
                <a:lnTo>
                  <a:pt x="382524" y="1524"/>
                </a:lnTo>
                <a:lnTo>
                  <a:pt x="382524" y="3048"/>
                </a:lnTo>
                <a:lnTo>
                  <a:pt x="384048" y="3048"/>
                </a:lnTo>
                <a:close/>
              </a:path>
              <a:path w="386714" h="90804">
                <a:moveTo>
                  <a:pt x="384048" y="87629"/>
                </a:moveTo>
                <a:lnTo>
                  <a:pt x="384048" y="3048"/>
                </a:lnTo>
                <a:lnTo>
                  <a:pt x="382524" y="3048"/>
                </a:lnTo>
                <a:lnTo>
                  <a:pt x="382524" y="87629"/>
                </a:lnTo>
                <a:lnTo>
                  <a:pt x="384048" y="87629"/>
                </a:lnTo>
                <a:close/>
              </a:path>
              <a:path w="386714" h="90804">
                <a:moveTo>
                  <a:pt x="384048" y="90677"/>
                </a:moveTo>
                <a:lnTo>
                  <a:pt x="384048" y="87629"/>
                </a:lnTo>
                <a:lnTo>
                  <a:pt x="382524" y="89153"/>
                </a:lnTo>
                <a:lnTo>
                  <a:pt x="382524" y="90677"/>
                </a:lnTo>
                <a:lnTo>
                  <a:pt x="384048" y="90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514991" y="6491478"/>
            <a:ext cx="307975" cy="0"/>
          </a:xfrm>
          <a:custGeom>
            <a:avLst/>
            <a:gdLst/>
            <a:ahLst/>
            <a:cxnLst/>
            <a:rect l="l" t="t" r="r" b="b"/>
            <a:pathLst>
              <a:path w="307975">
                <a:moveTo>
                  <a:pt x="0" y="0"/>
                </a:moveTo>
                <a:lnTo>
                  <a:pt x="307848" y="0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513467" y="6473952"/>
            <a:ext cx="311785" cy="35560"/>
          </a:xfrm>
          <a:custGeom>
            <a:avLst/>
            <a:gdLst/>
            <a:ahLst/>
            <a:cxnLst/>
            <a:rect l="l" t="t" r="r" b="b"/>
            <a:pathLst>
              <a:path w="311785" h="35559">
                <a:moveTo>
                  <a:pt x="311658" y="35051"/>
                </a:moveTo>
                <a:lnTo>
                  <a:pt x="311658" y="0"/>
                </a:lnTo>
                <a:lnTo>
                  <a:pt x="0" y="0"/>
                </a:lnTo>
                <a:lnTo>
                  <a:pt x="0" y="35051"/>
                </a:lnTo>
                <a:lnTo>
                  <a:pt x="1524" y="35051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307848" y="3048"/>
                </a:lnTo>
                <a:lnTo>
                  <a:pt x="307848" y="1524"/>
                </a:lnTo>
                <a:lnTo>
                  <a:pt x="309372" y="3048"/>
                </a:lnTo>
                <a:lnTo>
                  <a:pt x="309372" y="35051"/>
                </a:lnTo>
                <a:lnTo>
                  <a:pt x="311658" y="35051"/>
                </a:lnTo>
                <a:close/>
              </a:path>
              <a:path w="311785" h="35559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311785" h="35559">
                <a:moveTo>
                  <a:pt x="3048" y="32003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32003"/>
                </a:lnTo>
                <a:lnTo>
                  <a:pt x="3048" y="32003"/>
                </a:lnTo>
                <a:close/>
              </a:path>
              <a:path w="311785" h="35559">
                <a:moveTo>
                  <a:pt x="309372" y="32003"/>
                </a:moveTo>
                <a:lnTo>
                  <a:pt x="1524" y="32003"/>
                </a:lnTo>
                <a:lnTo>
                  <a:pt x="3048" y="33527"/>
                </a:lnTo>
                <a:lnTo>
                  <a:pt x="3048" y="35051"/>
                </a:lnTo>
                <a:lnTo>
                  <a:pt x="307848" y="35051"/>
                </a:lnTo>
                <a:lnTo>
                  <a:pt x="307848" y="33527"/>
                </a:lnTo>
                <a:lnTo>
                  <a:pt x="309372" y="32003"/>
                </a:lnTo>
                <a:close/>
              </a:path>
              <a:path w="311785" h="35559">
                <a:moveTo>
                  <a:pt x="3048" y="35051"/>
                </a:moveTo>
                <a:lnTo>
                  <a:pt x="3048" y="33527"/>
                </a:lnTo>
                <a:lnTo>
                  <a:pt x="1524" y="32003"/>
                </a:lnTo>
                <a:lnTo>
                  <a:pt x="1524" y="35051"/>
                </a:lnTo>
                <a:lnTo>
                  <a:pt x="3048" y="35051"/>
                </a:lnTo>
                <a:close/>
              </a:path>
              <a:path w="311785" h="35559">
                <a:moveTo>
                  <a:pt x="309372" y="3048"/>
                </a:moveTo>
                <a:lnTo>
                  <a:pt x="307848" y="1524"/>
                </a:lnTo>
                <a:lnTo>
                  <a:pt x="307848" y="3048"/>
                </a:lnTo>
                <a:lnTo>
                  <a:pt x="309372" y="3048"/>
                </a:lnTo>
                <a:close/>
              </a:path>
              <a:path w="311785" h="35559">
                <a:moveTo>
                  <a:pt x="309372" y="32003"/>
                </a:moveTo>
                <a:lnTo>
                  <a:pt x="309372" y="3048"/>
                </a:lnTo>
                <a:lnTo>
                  <a:pt x="307848" y="3048"/>
                </a:lnTo>
                <a:lnTo>
                  <a:pt x="307848" y="32003"/>
                </a:lnTo>
                <a:lnTo>
                  <a:pt x="309372" y="32003"/>
                </a:lnTo>
                <a:close/>
              </a:path>
              <a:path w="311785" h="35559">
                <a:moveTo>
                  <a:pt x="309372" y="35051"/>
                </a:moveTo>
                <a:lnTo>
                  <a:pt x="309372" y="32003"/>
                </a:lnTo>
                <a:lnTo>
                  <a:pt x="307848" y="33527"/>
                </a:lnTo>
                <a:lnTo>
                  <a:pt x="307848" y="35051"/>
                </a:lnTo>
                <a:lnTo>
                  <a:pt x="309372" y="35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60889" y="6329171"/>
            <a:ext cx="424815" cy="92710"/>
          </a:xfrm>
          <a:custGeom>
            <a:avLst/>
            <a:gdLst/>
            <a:ahLst/>
            <a:cxnLst/>
            <a:rect l="l" t="t" r="r" b="b"/>
            <a:pathLst>
              <a:path w="424814" h="92710">
                <a:moveTo>
                  <a:pt x="424434" y="73913"/>
                </a:moveTo>
                <a:lnTo>
                  <a:pt x="424434" y="761"/>
                </a:lnTo>
                <a:lnTo>
                  <a:pt x="423672" y="0"/>
                </a:lnTo>
                <a:lnTo>
                  <a:pt x="762" y="0"/>
                </a:lnTo>
                <a:lnTo>
                  <a:pt x="0" y="761"/>
                </a:lnTo>
                <a:lnTo>
                  <a:pt x="0" y="73913"/>
                </a:lnTo>
                <a:lnTo>
                  <a:pt x="2286" y="76199"/>
                </a:lnTo>
                <a:lnTo>
                  <a:pt x="2286" y="3809"/>
                </a:lnTo>
                <a:lnTo>
                  <a:pt x="3810" y="1523"/>
                </a:lnTo>
                <a:lnTo>
                  <a:pt x="3810" y="3809"/>
                </a:lnTo>
                <a:lnTo>
                  <a:pt x="421386" y="3809"/>
                </a:lnTo>
                <a:lnTo>
                  <a:pt x="421386" y="1523"/>
                </a:lnTo>
                <a:lnTo>
                  <a:pt x="422910" y="3809"/>
                </a:lnTo>
                <a:lnTo>
                  <a:pt x="422910" y="75207"/>
                </a:lnTo>
                <a:lnTo>
                  <a:pt x="423672" y="74675"/>
                </a:lnTo>
                <a:lnTo>
                  <a:pt x="424434" y="73913"/>
                </a:lnTo>
                <a:close/>
              </a:path>
              <a:path w="424814" h="92710">
                <a:moveTo>
                  <a:pt x="3810" y="3809"/>
                </a:moveTo>
                <a:lnTo>
                  <a:pt x="3810" y="1523"/>
                </a:lnTo>
                <a:lnTo>
                  <a:pt x="2286" y="3809"/>
                </a:lnTo>
                <a:lnTo>
                  <a:pt x="3810" y="3809"/>
                </a:lnTo>
                <a:close/>
              </a:path>
              <a:path w="424814" h="92710">
                <a:moveTo>
                  <a:pt x="3810" y="73151"/>
                </a:moveTo>
                <a:lnTo>
                  <a:pt x="3810" y="3809"/>
                </a:lnTo>
                <a:lnTo>
                  <a:pt x="2286" y="3809"/>
                </a:lnTo>
                <a:lnTo>
                  <a:pt x="2286" y="76199"/>
                </a:lnTo>
                <a:lnTo>
                  <a:pt x="3048" y="76961"/>
                </a:lnTo>
                <a:lnTo>
                  <a:pt x="3048" y="72389"/>
                </a:lnTo>
                <a:lnTo>
                  <a:pt x="3810" y="73151"/>
                </a:lnTo>
                <a:close/>
              </a:path>
              <a:path w="424814" h="92710">
                <a:moveTo>
                  <a:pt x="19812" y="89153"/>
                </a:moveTo>
                <a:lnTo>
                  <a:pt x="3048" y="72389"/>
                </a:lnTo>
                <a:lnTo>
                  <a:pt x="3810" y="73913"/>
                </a:lnTo>
                <a:lnTo>
                  <a:pt x="3810" y="77723"/>
                </a:lnTo>
                <a:lnTo>
                  <a:pt x="18288" y="92201"/>
                </a:lnTo>
                <a:lnTo>
                  <a:pt x="19050" y="92201"/>
                </a:lnTo>
                <a:lnTo>
                  <a:pt x="19050" y="89153"/>
                </a:lnTo>
                <a:lnTo>
                  <a:pt x="19812" y="89153"/>
                </a:lnTo>
                <a:close/>
              </a:path>
              <a:path w="424814" h="92710">
                <a:moveTo>
                  <a:pt x="3810" y="77723"/>
                </a:moveTo>
                <a:lnTo>
                  <a:pt x="3810" y="73913"/>
                </a:lnTo>
                <a:lnTo>
                  <a:pt x="3048" y="72389"/>
                </a:lnTo>
                <a:lnTo>
                  <a:pt x="3048" y="76961"/>
                </a:lnTo>
                <a:lnTo>
                  <a:pt x="3810" y="77723"/>
                </a:lnTo>
                <a:close/>
              </a:path>
              <a:path w="424814" h="92710">
                <a:moveTo>
                  <a:pt x="20574" y="89915"/>
                </a:moveTo>
                <a:lnTo>
                  <a:pt x="19812" y="89153"/>
                </a:lnTo>
                <a:lnTo>
                  <a:pt x="19050" y="89153"/>
                </a:lnTo>
                <a:lnTo>
                  <a:pt x="20574" y="89915"/>
                </a:lnTo>
                <a:close/>
              </a:path>
              <a:path w="424814" h="92710">
                <a:moveTo>
                  <a:pt x="20574" y="92201"/>
                </a:moveTo>
                <a:lnTo>
                  <a:pt x="20574" y="89915"/>
                </a:lnTo>
                <a:lnTo>
                  <a:pt x="19050" y="89153"/>
                </a:lnTo>
                <a:lnTo>
                  <a:pt x="19050" y="92201"/>
                </a:lnTo>
                <a:lnTo>
                  <a:pt x="20574" y="92201"/>
                </a:lnTo>
                <a:close/>
              </a:path>
              <a:path w="424814" h="92710">
                <a:moveTo>
                  <a:pt x="397764" y="92201"/>
                </a:moveTo>
                <a:lnTo>
                  <a:pt x="397764" y="89153"/>
                </a:lnTo>
                <a:lnTo>
                  <a:pt x="19812" y="89153"/>
                </a:lnTo>
                <a:lnTo>
                  <a:pt x="20574" y="89915"/>
                </a:lnTo>
                <a:lnTo>
                  <a:pt x="20574" y="92201"/>
                </a:lnTo>
                <a:lnTo>
                  <a:pt x="397764" y="92201"/>
                </a:lnTo>
                <a:close/>
              </a:path>
              <a:path w="424814" h="92710">
                <a:moveTo>
                  <a:pt x="422910" y="75207"/>
                </a:moveTo>
                <a:lnTo>
                  <a:pt x="422910" y="3809"/>
                </a:lnTo>
                <a:lnTo>
                  <a:pt x="421386" y="3809"/>
                </a:lnTo>
                <a:lnTo>
                  <a:pt x="421386" y="72389"/>
                </a:lnTo>
                <a:lnTo>
                  <a:pt x="397002" y="89153"/>
                </a:lnTo>
                <a:lnTo>
                  <a:pt x="397764" y="89153"/>
                </a:lnTo>
                <a:lnTo>
                  <a:pt x="397764" y="92201"/>
                </a:lnTo>
                <a:lnTo>
                  <a:pt x="398526" y="92201"/>
                </a:lnTo>
                <a:lnTo>
                  <a:pt x="422910" y="75207"/>
                </a:lnTo>
                <a:close/>
              </a:path>
              <a:path w="424814" h="92710">
                <a:moveTo>
                  <a:pt x="422910" y="3809"/>
                </a:moveTo>
                <a:lnTo>
                  <a:pt x="421386" y="1523"/>
                </a:lnTo>
                <a:lnTo>
                  <a:pt x="421386" y="3809"/>
                </a:lnTo>
                <a:lnTo>
                  <a:pt x="42291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54793" y="647395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53269" y="6464046"/>
            <a:ext cx="29209" cy="19050"/>
          </a:xfrm>
          <a:custGeom>
            <a:avLst/>
            <a:gdLst/>
            <a:ahLst/>
            <a:cxnLst/>
            <a:rect l="l" t="t" r="r" b="b"/>
            <a:pathLst>
              <a:path w="29210" h="19050">
                <a:moveTo>
                  <a:pt x="28955" y="19050"/>
                </a:moveTo>
                <a:lnTo>
                  <a:pt x="28955" y="0"/>
                </a:lnTo>
                <a:lnTo>
                  <a:pt x="0" y="0"/>
                </a:lnTo>
                <a:lnTo>
                  <a:pt x="0" y="19050"/>
                </a:lnTo>
                <a:lnTo>
                  <a:pt x="1524" y="19050"/>
                </a:lnTo>
                <a:lnTo>
                  <a:pt x="1524" y="3809"/>
                </a:lnTo>
                <a:lnTo>
                  <a:pt x="3048" y="2286"/>
                </a:lnTo>
                <a:lnTo>
                  <a:pt x="3048" y="3809"/>
                </a:lnTo>
                <a:lnTo>
                  <a:pt x="25146" y="3809"/>
                </a:lnTo>
                <a:lnTo>
                  <a:pt x="25146" y="2286"/>
                </a:lnTo>
                <a:lnTo>
                  <a:pt x="26670" y="3809"/>
                </a:lnTo>
                <a:lnTo>
                  <a:pt x="26670" y="19050"/>
                </a:lnTo>
                <a:lnTo>
                  <a:pt x="28955" y="19050"/>
                </a:lnTo>
                <a:close/>
              </a:path>
              <a:path w="29210" h="19050">
                <a:moveTo>
                  <a:pt x="3048" y="3809"/>
                </a:moveTo>
                <a:lnTo>
                  <a:pt x="3048" y="2286"/>
                </a:lnTo>
                <a:lnTo>
                  <a:pt x="1524" y="3809"/>
                </a:lnTo>
                <a:lnTo>
                  <a:pt x="3048" y="3809"/>
                </a:lnTo>
                <a:close/>
              </a:path>
              <a:path w="29210" h="19050">
                <a:moveTo>
                  <a:pt x="3048" y="16001"/>
                </a:moveTo>
                <a:lnTo>
                  <a:pt x="3048" y="3809"/>
                </a:lnTo>
                <a:lnTo>
                  <a:pt x="1524" y="3809"/>
                </a:lnTo>
                <a:lnTo>
                  <a:pt x="1524" y="16001"/>
                </a:lnTo>
                <a:lnTo>
                  <a:pt x="3048" y="16001"/>
                </a:lnTo>
                <a:close/>
              </a:path>
              <a:path w="29210" h="19050">
                <a:moveTo>
                  <a:pt x="26670" y="16001"/>
                </a:moveTo>
                <a:lnTo>
                  <a:pt x="1524" y="16001"/>
                </a:lnTo>
                <a:lnTo>
                  <a:pt x="3048" y="17525"/>
                </a:lnTo>
                <a:lnTo>
                  <a:pt x="3048" y="19050"/>
                </a:lnTo>
                <a:lnTo>
                  <a:pt x="25146" y="19050"/>
                </a:lnTo>
                <a:lnTo>
                  <a:pt x="25146" y="17525"/>
                </a:lnTo>
                <a:lnTo>
                  <a:pt x="26670" y="16001"/>
                </a:lnTo>
                <a:close/>
              </a:path>
              <a:path w="29210" h="19050">
                <a:moveTo>
                  <a:pt x="3048" y="19050"/>
                </a:moveTo>
                <a:lnTo>
                  <a:pt x="3048" y="17525"/>
                </a:lnTo>
                <a:lnTo>
                  <a:pt x="1524" y="16001"/>
                </a:lnTo>
                <a:lnTo>
                  <a:pt x="1524" y="19050"/>
                </a:lnTo>
                <a:lnTo>
                  <a:pt x="3048" y="19050"/>
                </a:lnTo>
                <a:close/>
              </a:path>
              <a:path w="29210" h="19050">
                <a:moveTo>
                  <a:pt x="26670" y="3809"/>
                </a:moveTo>
                <a:lnTo>
                  <a:pt x="25146" y="2286"/>
                </a:lnTo>
                <a:lnTo>
                  <a:pt x="25146" y="3809"/>
                </a:lnTo>
                <a:lnTo>
                  <a:pt x="26670" y="3809"/>
                </a:lnTo>
                <a:close/>
              </a:path>
              <a:path w="29210" h="19050">
                <a:moveTo>
                  <a:pt x="26670" y="16001"/>
                </a:moveTo>
                <a:lnTo>
                  <a:pt x="26670" y="3809"/>
                </a:lnTo>
                <a:lnTo>
                  <a:pt x="25146" y="3809"/>
                </a:lnTo>
                <a:lnTo>
                  <a:pt x="25146" y="16001"/>
                </a:lnTo>
                <a:lnTo>
                  <a:pt x="26670" y="16001"/>
                </a:lnTo>
                <a:close/>
              </a:path>
              <a:path w="29210" h="19050">
                <a:moveTo>
                  <a:pt x="26670" y="19050"/>
                </a:moveTo>
                <a:lnTo>
                  <a:pt x="26670" y="16001"/>
                </a:lnTo>
                <a:lnTo>
                  <a:pt x="25146" y="17525"/>
                </a:lnTo>
                <a:lnTo>
                  <a:pt x="25146" y="19050"/>
                </a:lnTo>
                <a:lnTo>
                  <a:pt x="2667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63175" y="6345935"/>
            <a:ext cx="424180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672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69093" y="6328029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567569" y="6321552"/>
            <a:ext cx="307975" cy="13335"/>
          </a:xfrm>
          <a:custGeom>
            <a:avLst/>
            <a:gdLst/>
            <a:ahLst/>
            <a:cxnLst/>
            <a:rect l="l" t="t" r="r" b="b"/>
            <a:pathLst>
              <a:path w="307975" h="13335">
                <a:moveTo>
                  <a:pt x="307848" y="12953"/>
                </a:moveTo>
                <a:lnTo>
                  <a:pt x="307848" y="0"/>
                </a:lnTo>
                <a:lnTo>
                  <a:pt x="0" y="0"/>
                </a:lnTo>
                <a:lnTo>
                  <a:pt x="0" y="12953"/>
                </a:lnTo>
                <a:lnTo>
                  <a:pt x="1524" y="12953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304800" y="3048"/>
                </a:lnTo>
                <a:lnTo>
                  <a:pt x="304800" y="1524"/>
                </a:lnTo>
                <a:lnTo>
                  <a:pt x="306324" y="3048"/>
                </a:lnTo>
                <a:lnTo>
                  <a:pt x="306324" y="12953"/>
                </a:lnTo>
                <a:lnTo>
                  <a:pt x="307848" y="12953"/>
                </a:lnTo>
                <a:close/>
              </a:path>
              <a:path w="307975" h="13335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307975" h="13335">
                <a:moveTo>
                  <a:pt x="3048" y="9144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9144"/>
                </a:lnTo>
                <a:lnTo>
                  <a:pt x="3048" y="9144"/>
                </a:lnTo>
                <a:close/>
              </a:path>
              <a:path w="307975" h="13335">
                <a:moveTo>
                  <a:pt x="306324" y="9144"/>
                </a:moveTo>
                <a:lnTo>
                  <a:pt x="1524" y="9144"/>
                </a:lnTo>
                <a:lnTo>
                  <a:pt x="3048" y="11430"/>
                </a:lnTo>
                <a:lnTo>
                  <a:pt x="3048" y="12953"/>
                </a:lnTo>
                <a:lnTo>
                  <a:pt x="304800" y="12953"/>
                </a:lnTo>
                <a:lnTo>
                  <a:pt x="304800" y="11430"/>
                </a:lnTo>
                <a:lnTo>
                  <a:pt x="306324" y="9144"/>
                </a:lnTo>
                <a:close/>
              </a:path>
              <a:path w="307975" h="13335">
                <a:moveTo>
                  <a:pt x="3048" y="12953"/>
                </a:moveTo>
                <a:lnTo>
                  <a:pt x="3048" y="11430"/>
                </a:lnTo>
                <a:lnTo>
                  <a:pt x="1524" y="9144"/>
                </a:lnTo>
                <a:lnTo>
                  <a:pt x="1524" y="12953"/>
                </a:lnTo>
                <a:lnTo>
                  <a:pt x="3048" y="12953"/>
                </a:lnTo>
                <a:close/>
              </a:path>
              <a:path w="307975" h="13335">
                <a:moveTo>
                  <a:pt x="306324" y="3048"/>
                </a:moveTo>
                <a:lnTo>
                  <a:pt x="304800" y="1524"/>
                </a:lnTo>
                <a:lnTo>
                  <a:pt x="304800" y="3048"/>
                </a:lnTo>
                <a:lnTo>
                  <a:pt x="306324" y="3048"/>
                </a:lnTo>
                <a:close/>
              </a:path>
              <a:path w="307975" h="13335">
                <a:moveTo>
                  <a:pt x="306324" y="9144"/>
                </a:moveTo>
                <a:lnTo>
                  <a:pt x="306324" y="3048"/>
                </a:lnTo>
                <a:lnTo>
                  <a:pt x="304800" y="3048"/>
                </a:lnTo>
                <a:lnTo>
                  <a:pt x="304800" y="9144"/>
                </a:lnTo>
                <a:lnTo>
                  <a:pt x="306324" y="9144"/>
                </a:lnTo>
                <a:close/>
              </a:path>
              <a:path w="307975" h="13335">
                <a:moveTo>
                  <a:pt x="306324" y="12953"/>
                </a:moveTo>
                <a:lnTo>
                  <a:pt x="306324" y="9144"/>
                </a:lnTo>
                <a:lnTo>
                  <a:pt x="304800" y="11430"/>
                </a:lnTo>
                <a:lnTo>
                  <a:pt x="304800" y="12953"/>
                </a:lnTo>
                <a:lnTo>
                  <a:pt x="306324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857891" y="6434328"/>
            <a:ext cx="83185" cy="28575"/>
          </a:xfrm>
          <a:custGeom>
            <a:avLst/>
            <a:gdLst/>
            <a:ahLst/>
            <a:cxnLst/>
            <a:rect l="l" t="t" r="r" b="b"/>
            <a:pathLst>
              <a:path w="83185" h="28575">
                <a:moveTo>
                  <a:pt x="83058" y="10667"/>
                </a:moveTo>
                <a:lnTo>
                  <a:pt x="83058" y="0"/>
                </a:lnTo>
                <a:lnTo>
                  <a:pt x="0" y="16763"/>
                </a:lnTo>
                <a:lnTo>
                  <a:pt x="0" y="28193"/>
                </a:lnTo>
                <a:lnTo>
                  <a:pt x="83058" y="106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856367" y="6432803"/>
            <a:ext cx="86360" cy="32384"/>
          </a:xfrm>
          <a:custGeom>
            <a:avLst/>
            <a:gdLst/>
            <a:ahLst/>
            <a:cxnLst/>
            <a:rect l="l" t="t" r="r" b="b"/>
            <a:pathLst>
              <a:path w="86360" h="32385">
                <a:moveTo>
                  <a:pt x="86106" y="12953"/>
                </a:moveTo>
                <a:lnTo>
                  <a:pt x="86106" y="761"/>
                </a:lnTo>
                <a:lnTo>
                  <a:pt x="85344" y="761"/>
                </a:lnTo>
                <a:lnTo>
                  <a:pt x="85344" y="0"/>
                </a:lnTo>
                <a:lnTo>
                  <a:pt x="83820" y="0"/>
                </a:lnTo>
                <a:lnTo>
                  <a:pt x="1523" y="16763"/>
                </a:lnTo>
                <a:lnTo>
                  <a:pt x="761" y="17525"/>
                </a:lnTo>
                <a:lnTo>
                  <a:pt x="0" y="17525"/>
                </a:lnTo>
                <a:lnTo>
                  <a:pt x="0" y="30479"/>
                </a:lnTo>
                <a:lnTo>
                  <a:pt x="1524" y="32003"/>
                </a:lnTo>
                <a:lnTo>
                  <a:pt x="1524" y="28193"/>
                </a:lnTo>
                <a:lnTo>
                  <a:pt x="2286" y="28031"/>
                </a:lnTo>
                <a:lnTo>
                  <a:pt x="2286" y="19811"/>
                </a:lnTo>
                <a:lnTo>
                  <a:pt x="3048" y="18287"/>
                </a:lnTo>
                <a:lnTo>
                  <a:pt x="3048" y="19656"/>
                </a:lnTo>
                <a:lnTo>
                  <a:pt x="83058" y="3358"/>
                </a:lnTo>
                <a:lnTo>
                  <a:pt x="83058" y="1523"/>
                </a:lnTo>
                <a:lnTo>
                  <a:pt x="84582" y="3047"/>
                </a:lnTo>
                <a:lnTo>
                  <a:pt x="84582" y="13715"/>
                </a:lnTo>
                <a:lnTo>
                  <a:pt x="85344" y="12953"/>
                </a:lnTo>
                <a:lnTo>
                  <a:pt x="86106" y="12953"/>
                </a:lnTo>
                <a:close/>
              </a:path>
              <a:path w="86360" h="32385">
                <a:moveTo>
                  <a:pt x="83820" y="10667"/>
                </a:moveTo>
                <a:lnTo>
                  <a:pt x="1524" y="28193"/>
                </a:lnTo>
                <a:lnTo>
                  <a:pt x="3048" y="29717"/>
                </a:lnTo>
                <a:lnTo>
                  <a:pt x="3048" y="31079"/>
                </a:lnTo>
                <a:lnTo>
                  <a:pt x="83058" y="14040"/>
                </a:lnTo>
                <a:lnTo>
                  <a:pt x="83058" y="12191"/>
                </a:lnTo>
                <a:lnTo>
                  <a:pt x="83820" y="10667"/>
                </a:lnTo>
                <a:close/>
              </a:path>
              <a:path w="86360" h="32385">
                <a:moveTo>
                  <a:pt x="3048" y="31079"/>
                </a:moveTo>
                <a:lnTo>
                  <a:pt x="3048" y="29717"/>
                </a:lnTo>
                <a:lnTo>
                  <a:pt x="1524" y="28193"/>
                </a:lnTo>
                <a:lnTo>
                  <a:pt x="1524" y="32003"/>
                </a:lnTo>
                <a:lnTo>
                  <a:pt x="2286" y="31241"/>
                </a:lnTo>
                <a:lnTo>
                  <a:pt x="3048" y="31079"/>
                </a:lnTo>
                <a:close/>
              </a:path>
              <a:path w="86360" h="32385">
                <a:moveTo>
                  <a:pt x="3048" y="19656"/>
                </a:moveTo>
                <a:lnTo>
                  <a:pt x="3048" y="18287"/>
                </a:lnTo>
                <a:lnTo>
                  <a:pt x="2286" y="19811"/>
                </a:lnTo>
                <a:lnTo>
                  <a:pt x="3048" y="19656"/>
                </a:lnTo>
                <a:close/>
              </a:path>
              <a:path w="86360" h="32385">
                <a:moveTo>
                  <a:pt x="3048" y="27869"/>
                </a:moveTo>
                <a:lnTo>
                  <a:pt x="3048" y="19656"/>
                </a:lnTo>
                <a:lnTo>
                  <a:pt x="2286" y="19811"/>
                </a:lnTo>
                <a:lnTo>
                  <a:pt x="2286" y="28031"/>
                </a:lnTo>
                <a:lnTo>
                  <a:pt x="3048" y="27869"/>
                </a:lnTo>
                <a:close/>
              </a:path>
              <a:path w="86360" h="32385">
                <a:moveTo>
                  <a:pt x="84582" y="3047"/>
                </a:moveTo>
                <a:lnTo>
                  <a:pt x="83058" y="1523"/>
                </a:lnTo>
                <a:lnTo>
                  <a:pt x="83058" y="3358"/>
                </a:lnTo>
                <a:lnTo>
                  <a:pt x="84582" y="3047"/>
                </a:lnTo>
                <a:close/>
              </a:path>
              <a:path w="86360" h="32385">
                <a:moveTo>
                  <a:pt x="84582" y="13715"/>
                </a:moveTo>
                <a:lnTo>
                  <a:pt x="84582" y="3047"/>
                </a:lnTo>
                <a:lnTo>
                  <a:pt x="83058" y="3358"/>
                </a:lnTo>
                <a:lnTo>
                  <a:pt x="83058" y="10830"/>
                </a:lnTo>
                <a:lnTo>
                  <a:pt x="83820" y="10667"/>
                </a:lnTo>
                <a:lnTo>
                  <a:pt x="83820" y="13878"/>
                </a:lnTo>
                <a:lnTo>
                  <a:pt x="84582" y="13715"/>
                </a:lnTo>
                <a:close/>
              </a:path>
              <a:path w="86360" h="32385">
                <a:moveTo>
                  <a:pt x="83820" y="13878"/>
                </a:moveTo>
                <a:lnTo>
                  <a:pt x="83820" y="10667"/>
                </a:lnTo>
                <a:lnTo>
                  <a:pt x="83058" y="12191"/>
                </a:lnTo>
                <a:lnTo>
                  <a:pt x="83058" y="14040"/>
                </a:lnTo>
                <a:lnTo>
                  <a:pt x="83820" y="13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01275" y="6367653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>
                <a:moveTo>
                  <a:pt x="0" y="0"/>
                </a:moveTo>
                <a:lnTo>
                  <a:pt x="23622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498989" y="6356603"/>
            <a:ext cx="27940" cy="22225"/>
          </a:xfrm>
          <a:custGeom>
            <a:avLst/>
            <a:gdLst/>
            <a:ahLst/>
            <a:cxnLst/>
            <a:rect l="l" t="t" r="r" b="b"/>
            <a:pathLst>
              <a:path w="27939" h="22225">
                <a:moveTo>
                  <a:pt x="27432" y="22098"/>
                </a:moveTo>
                <a:lnTo>
                  <a:pt x="27432" y="0"/>
                </a:lnTo>
                <a:lnTo>
                  <a:pt x="0" y="0"/>
                </a:lnTo>
                <a:lnTo>
                  <a:pt x="0" y="22098"/>
                </a:lnTo>
                <a:lnTo>
                  <a:pt x="2285" y="22098"/>
                </a:lnTo>
                <a:lnTo>
                  <a:pt x="2285" y="3048"/>
                </a:lnTo>
                <a:lnTo>
                  <a:pt x="3809" y="1524"/>
                </a:lnTo>
                <a:lnTo>
                  <a:pt x="3809" y="3048"/>
                </a:lnTo>
                <a:lnTo>
                  <a:pt x="24383" y="3048"/>
                </a:lnTo>
                <a:lnTo>
                  <a:pt x="24383" y="1524"/>
                </a:lnTo>
                <a:lnTo>
                  <a:pt x="25907" y="3048"/>
                </a:lnTo>
                <a:lnTo>
                  <a:pt x="25907" y="22098"/>
                </a:lnTo>
                <a:lnTo>
                  <a:pt x="27432" y="22098"/>
                </a:lnTo>
                <a:close/>
              </a:path>
              <a:path w="27939" h="22225">
                <a:moveTo>
                  <a:pt x="3809" y="3048"/>
                </a:moveTo>
                <a:lnTo>
                  <a:pt x="3809" y="1524"/>
                </a:lnTo>
                <a:lnTo>
                  <a:pt x="2285" y="3048"/>
                </a:lnTo>
                <a:lnTo>
                  <a:pt x="3809" y="3048"/>
                </a:lnTo>
                <a:close/>
              </a:path>
              <a:path w="27939" h="22225">
                <a:moveTo>
                  <a:pt x="3809" y="19050"/>
                </a:moveTo>
                <a:lnTo>
                  <a:pt x="3809" y="3048"/>
                </a:lnTo>
                <a:lnTo>
                  <a:pt x="2285" y="3048"/>
                </a:lnTo>
                <a:lnTo>
                  <a:pt x="2285" y="19050"/>
                </a:lnTo>
                <a:lnTo>
                  <a:pt x="3809" y="19050"/>
                </a:lnTo>
                <a:close/>
              </a:path>
              <a:path w="27939" h="22225">
                <a:moveTo>
                  <a:pt x="25907" y="19050"/>
                </a:moveTo>
                <a:lnTo>
                  <a:pt x="2285" y="19050"/>
                </a:lnTo>
                <a:lnTo>
                  <a:pt x="3809" y="20574"/>
                </a:lnTo>
                <a:lnTo>
                  <a:pt x="3809" y="22098"/>
                </a:lnTo>
                <a:lnTo>
                  <a:pt x="24383" y="22098"/>
                </a:lnTo>
                <a:lnTo>
                  <a:pt x="24383" y="20574"/>
                </a:lnTo>
                <a:lnTo>
                  <a:pt x="25907" y="19050"/>
                </a:lnTo>
                <a:close/>
              </a:path>
              <a:path w="27939" h="22225">
                <a:moveTo>
                  <a:pt x="3809" y="22098"/>
                </a:moveTo>
                <a:lnTo>
                  <a:pt x="3809" y="20574"/>
                </a:lnTo>
                <a:lnTo>
                  <a:pt x="2285" y="19050"/>
                </a:lnTo>
                <a:lnTo>
                  <a:pt x="2285" y="22098"/>
                </a:lnTo>
                <a:lnTo>
                  <a:pt x="3809" y="22098"/>
                </a:lnTo>
                <a:close/>
              </a:path>
              <a:path w="27939" h="22225">
                <a:moveTo>
                  <a:pt x="25907" y="3048"/>
                </a:moveTo>
                <a:lnTo>
                  <a:pt x="24383" y="1524"/>
                </a:lnTo>
                <a:lnTo>
                  <a:pt x="24383" y="3048"/>
                </a:lnTo>
                <a:lnTo>
                  <a:pt x="25907" y="3048"/>
                </a:lnTo>
                <a:close/>
              </a:path>
              <a:path w="27939" h="22225">
                <a:moveTo>
                  <a:pt x="25907" y="19050"/>
                </a:moveTo>
                <a:lnTo>
                  <a:pt x="25907" y="3048"/>
                </a:lnTo>
                <a:lnTo>
                  <a:pt x="24383" y="3048"/>
                </a:lnTo>
                <a:lnTo>
                  <a:pt x="24383" y="19050"/>
                </a:lnTo>
                <a:lnTo>
                  <a:pt x="25907" y="19050"/>
                </a:lnTo>
                <a:close/>
              </a:path>
              <a:path w="27939" h="22225">
                <a:moveTo>
                  <a:pt x="25907" y="22098"/>
                </a:moveTo>
                <a:lnTo>
                  <a:pt x="25907" y="19050"/>
                </a:lnTo>
                <a:lnTo>
                  <a:pt x="24383" y="20574"/>
                </a:lnTo>
                <a:lnTo>
                  <a:pt x="24383" y="22098"/>
                </a:lnTo>
                <a:lnTo>
                  <a:pt x="25907" y="22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498989" y="6358128"/>
            <a:ext cx="26034" cy="19050"/>
          </a:xfrm>
          <a:custGeom>
            <a:avLst/>
            <a:gdLst/>
            <a:ahLst/>
            <a:cxnLst/>
            <a:rect l="l" t="t" r="r" b="b"/>
            <a:pathLst>
              <a:path w="26035" h="19050">
                <a:moveTo>
                  <a:pt x="25908" y="0"/>
                </a:moveTo>
                <a:lnTo>
                  <a:pt x="0" y="0"/>
                </a:lnTo>
                <a:lnTo>
                  <a:pt x="0" y="19050"/>
                </a:lnTo>
                <a:lnTo>
                  <a:pt x="3810" y="19050"/>
                </a:lnTo>
                <a:lnTo>
                  <a:pt x="3810" y="3810"/>
                </a:lnTo>
                <a:lnTo>
                  <a:pt x="25146" y="3810"/>
                </a:lnTo>
                <a:lnTo>
                  <a:pt x="25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220347" y="6321552"/>
            <a:ext cx="229870" cy="102235"/>
          </a:xfrm>
          <a:custGeom>
            <a:avLst/>
            <a:gdLst/>
            <a:ahLst/>
            <a:cxnLst/>
            <a:rect l="l" t="t" r="r" b="b"/>
            <a:pathLst>
              <a:path w="229870" h="102235">
                <a:moveTo>
                  <a:pt x="155228" y="76664"/>
                </a:moveTo>
                <a:lnTo>
                  <a:pt x="142494" y="59436"/>
                </a:lnTo>
                <a:lnTo>
                  <a:pt x="142494" y="60198"/>
                </a:lnTo>
                <a:lnTo>
                  <a:pt x="122682" y="14478"/>
                </a:lnTo>
                <a:lnTo>
                  <a:pt x="122682" y="13716"/>
                </a:lnTo>
                <a:lnTo>
                  <a:pt x="121920" y="12954"/>
                </a:lnTo>
                <a:lnTo>
                  <a:pt x="121157" y="12954"/>
                </a:lnTo>
                <a:lnTo>
                  <a:pt x="106680" y="3810"/>
                </a:lnTo>
                <a:lnTo>
                  <a:pt x="105918" y="3048"/>
                </a:lnTo>
                <a:lnTo>
                  <a:pt x="105155" y="3048"/>
                </a:lnTo>
                <a:lnTo>
                  <a:pt x="86106" y="0"/>
                </a:lnTo>
                <a:lnTo>
                  <a:pt x="84582" y="0"/>
                </a:lnTo>
                <a:lnTo>
                  <a:pt x="0" y="9906"/>
                </a:lnTo>
                <a:lnTo>
                  <a:pt x="762" y="17526"/>
                </a:lnTo>
                <a:lnTo>
                  <a:pt x="84582" y="8545"/>
                </a:lnTo>
                <a:lnTo>
                  <a:pt x="84582" y="8382"/>
                </a:lnTo>
                <a:lnTo>
                  <a:pt x="86106" y="8382"/>
                </a:lnTo>
                <a:lnTo>
                  <a:pt x="86106" y="8564"/>
                </a:lnTo>
                <a:lnTo>
                  <a:pt x="103632" y="10668"/>
                </a:lnTo>
                <a:lnTo>
                  <a:pt x="103632" y="11582"/>
                </a:lnTo>
                <a:lnTo>
                  <a:pt x="115823" y="18897"/>
                </a:lnTo>
                <a:lnTo>
                  <a:pt x="115823" y="17526"/>
                </a:lnTo>
                <a:lnTo>
                  <a:pt x="117348" y="19812"/>
                </a:lnTo>
                <a:lnTo>
                  <a:pt x="117348" y="21042"/>
                </a:lnTo>
                <a:lnTo>
                  <a:pt x="135636" y="63246"/>
                </a:lnTo>
                <a:lnTo>
                  <a:pt x="135636" y="64008"/>
                </a:lnTo>
                <a:lnTo>
                  <a:pt x="148590" y="81534"/>
                </a:lnTo>
                <a:lnTo>
                  <a:pt x="148590" y="82296"/>
                </a:lnTo>
                <a:lnTo>
                  <a:pt x="149352" y="82296"/>
                </a:lnTo>
                <a:lnTo>
                  <a:pt x="154686" y="86563"/>
                </a:lnTo>
                <a:lnTo>
                  <a:pt x="154686" y="76200"/>
                </a:lnTo>
                <a:lnTo>
                  <a:pt x="155228" y="76664"/>
                </a:lnTo>
                <a:close/>
              </a:path>
              <a:path w="229870" h="102235">
                <a:moveTo>
                  <a:pt x="85300" y="8468"/>
                </a:moveTo>
                <a:lnTo>
                  <a:pt x="84582" y="8382"/>
                </a:lnTo>
                <a:lnTo>
                  <a:pt x="84582" y="8545"/>
                </a:lnTo>
                <a:lnTo>
                  <a:pt x="85300" y="8468"/>
                </a:lnTo>
                <a:close/>
              </a:path>
              <a:path w="229870" h="102235">
                <a:moveTo>
                  <a:pt x="86106" y="8564"/>
                </a:moveTo>
                <a:lnTo>
                  <a:pt x="86106" y="8382"/>
                </a:lnTo>
                <a:lnTo>
                  <a:pt x="85300" y="8468"/>
                </a:lnTo>
                <a:lnTo>
                  <a:pt x="86106" y="8564"/>
                </a:lnTo>
                <a:close/>
              </a:path>
              <a:path w="229870" h="102235">
                <a:moveTo>
                  <a:pt x="103632" y="11582"/>
                </a:moveTo>
                <a:lnTo>
                  <a:pt x="103632" y="10668"/>
                </a:lnTo>
                <a:lnTo>
                  <a:pt x="102107" y="10668"/>
                </a:lnTo>
                <a:lnTo>
                  <a:pt x="103632" y="11582"/>
                </a:lnTo>
                <a:close/>
              </a:path>
              <a:path w="229870" h="102235">
                <a:moveTo>
                  <a:pt x="117348" y="19812"/>
                </a:moveTo>
                <a:lnTo>
                  <a:pt x="115823" y="17526"/>
                </a:lnTo>
                <a:lnTo>
                  <a:pt x="116627" y="19379"/>
                </a:lnTo>
                <a:lnTo>
                  <a:pt x="117348" y="19812"/>
                </a:lnTo>
                <a:close/>
              </a:path>
              <a:path w="229870" h="102235">
                <a:moveTo>
                  <a:pt x="116627" y="19379"/>
                </a:moveTo>
                <a:lnTo>
                  <a:pt x="115823" y="17526"/>
                </a:lnTo>
                <a:lnTo>
                  <a:pt x="115823" y="18897"/>
                </a:lnTo>
                <a:lnTo>
                  <a:pt x="116627" y="19379"/>
                </a:lnTo>
                <a:close/>
              </a:path>
              <a:path w="229870" h="102235">
                <a:moveTo>
                  <a:pt x="117348" y="21042"/>
                </a:moveTo>
                <a:lnTo>
                  <a:pt x="117348" y="19812"/>
                </a:lnTo>
                <a:lnTo>
                  <a:pt x="116627" y="19379"/>
                </a:lnTo>
                <a:lnTo>
                  <a:pt x="117348" y="21042"/>
                </a:lnTo>
                <a:close/>
              </a:path>
              <a:path w="229870" h="102235">
                <a:moveTo>
                  <a:pt x="155448" y="76962"/>
                </a:moveTo>
                <a:lnTo>
                  <a:pt x="155228" y="76664"/>
                </a:lnTo>
                <a:lnTo>
                  <a:pt x="154686" y="76200"/>
                </a:lnTo>
                <a:lnTo>
                  <a:pt x="155448" y="76962"/>
                </a:lnTo>
                <a:close/>
              </a:path>
              <a:path w="229870" h="102235">
                <a:moveTo>
                  <a:pt x="155448" y="87172"/>
                </a:moveTo>
                <a:lnTo>
                  <a:pt x="155448" y="76962"/>
                </a:lnTo>
                <a:lnTo>
                  <a:pt x="154686" y="76200"/>
                </a:lnTo>
                <a:lnTo>
                  <a:pt x="154686" y="86563"/>
                </a:lnTo>
                <a:lnTo>
                  <a:pt x="155448" y="87172"/>
                </a:lnTo>
                <a:close/>
              </a:path>
              <a:path w="229870" h="102235">
                <a:moveTo>
                  <a:pt x="164829" y="84894"/>
                </a:moveTo>
                <a:lnTo>
                  <a:pt x="155228" y="76664"/>
                </a:lnTo>
                <a:lnTo>
                  <a:pt x="155448" y="76962"/>
                </a:lnTo>
                <a:lnTo>
                  <a:pt x="155448" y="87172"/>
                </a:lnTo>
                <a:lnTo>
                  <a:pt x="160782" y="91440"/>
                </a:lnTo>
                <a:lnTo>
                  <a:pt x="160782" y="92202"/>
                </a:lnTo>
                <a:lnTo>
                  <a:pt x="161544" y="92202"/>
                </a:lnTo>
                <a:lnTo>
                  <a:pt x="163830" y="92916"/>
                </a:lnTo>
                <a:lnTo>
                  <a:pt x="163830" y="84582"/>
                </a:lnTo>
                <a:lnTo>
                  <a:pt x="164829" y="84894"/>
                </a:lnTo>
                <a:close/>
              </a:path>
              <a:path w="229870" h="102235">
                <a:moveTo>
                  <a:pt x="165354" y="85344"/>
                </a:moveTo>
                <a:lnTo>
                  <a:pt x="164829" y="84894"/>
                </a:lnTo>
                <a:lnTo>
                  <a:pt x="163830" y="84582"/>
                </a:lnTo>
                <a:lnTo>
                  <a:pt x="165354" y="85344"/>
                </a:lnTo>
                <a:close/>
              </a:path>
              <a:path w="229870" h="102235">
                <a:moveTo>
                  <a:pt x="165354" y="93392"/>
                </a:moveTo>
                <a:lnTo>
                  <a:pt x="165354" y="85344"/>
                </a:lnTo>
                <a:lnTo>
                  <a:pt x="163830" y="84582"/>
                </a:lnTo>
                <a:lnTo>
                  <a:pt x="163830" y="92916"/>
                </a:lnTo>
                <a:lnTo>
                  <a:pt x="165354" y="93392"/>
                </a:lnTo>
                <a:close/>
              </a:path>
              <a:path w="229870" h="102235">
                <a:moveTo>
                  <a:pt x="229361" y="94488"/>
                </a:moveTo>
                <a:lnTo>
                  <a:pt x="192786" y="91440"/>
                </a:lnTo>
                <a:lnTo>
                  <a:pt x="176022" y="88392"/>
                </a:lnTo>
                <a:lnTo>
                  <a:pt x="164829" y="84894"/>
                </a:lnTo>
                <a:lnTo>
                  <a:pt x="165354" y="85344"/>
                </a:lnTo>
                <a:lnTo>
                  <a:pt x="165354" y="93392"/>
                </a:lnTo>
                <a:lnTo>
                  <a:pt x="173736" y="96012"/>
                </a:lnTo>
                <a:lnTo>
                  <a:pt x="191262" y="99060"/>
                </a:lnTo>
                <a:lnTo>
                  <a:pt x="228600" y="102108"/>
                </a:lnTo>
                <a:lnTo>
                  <a:pt x="229361" y="94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91697" y="6429755"/>
            <a:ext cx="833755" cy="135255"/>
          </a:xfrm>
          <a:custGeom>
            <a:avLst/>
            <a:gdLst/>
            <a:ahLst/>
            <a:cxnLst/>
            <a:rect l="l" t="t" r="r" b="b"/>
            <a:pathLst>
              <a:path w="833754" h="135254">
                <a:moveTo>
                  <a:pt x="833628" y="128015"/>
                </a:moveTo>
                <a:lnTo>
                  <a:pt x="833628" y="126491"/>
                </a:lnTo>
                <a:lnTo>
                  <a:pt x="832866" y="120395"/>
                </a:lnTo>
                <a:lnTo>
                  <a:pt x="832104" y="119633"/>
                </a:lnTo>
                <a:lnTo>
                  <a:pt x="733044" y="0"/>
                </a:lnTo>
                <a:lnTo>
                  <a:pt x="103632" y="0"/>
                </a:lnTo>
                <a:lnTo>
                  <a:pt x="1524" y="117348"/>
                </a:lnTo>
                <a:lnTo>
                  <a:pt x="1524" y="118110"/>
                </a:lnTo>
                <a:lnTo>
                  <a:pt x="0" y="124968"/>
                </a:lnTo>
                <a:lnTo>
                  <a:pt x="0" y="126492"/>
                </a:lnTo>
                <a:lnTo>
                  <a:pt x="3048" y="131826"/>
                </a:lnTo>
                <a:lnTo>
                  <a:pt x="3048" y="124968"/>
                </a:lnTo>
                <a:lnTo>
                  <a:pt x="3169" y="125181"/>
                </a:lnTo>
                <a:lnTo>
                  <a:pt x="4572" y="118872"/>
                </a:lnTo>
                <a:lnTo>
                  <a:pt x="4572" y="119634"/>
                </a:lnTo>
                <a:lnTo>
                  <a:pt x="104394" y="4050"/>
                </a:lnTo>
                <a:lnTo>
                  <a:pt x="104394" y="3048"/>
                </a:lnTo>
                <a:lnTo>
                  <a:pt x="105918" y="2286"/>
                </a:lnTo>
                <a:lnTo>
                  <a:pt x="105918" y="3048"/>
                </a:lnTo>
                <a:lnTo>
                  <a:pt x="730758" y="3047"/>
                </a:lnTo>
                <a:lnTo>
                  <a:pt x="730758" y="2285"/>
                </a:lnTo>
                <a:lnTo>
                  <a:pt x="732282" y="3047"/>
                </a:lnTo>
                <a:lnTo>
                  <a:pt x="732282" y="4126"/>
                </a:lnTo>
                <a:lnTo>
                  <a:pt x="829818" y="121919"/>
                </a:lnTo>
                <a:lnTo>
                  <a:pt x="829818" y="121157"/>
                </a:lnTo>
                <a:lnTo>
                  <a:pt x="830419" y="125970"/>
                </a:lnTo>
                <a:lnTo>
                  <a:pt x="830580" y="125729"/>
                </a:lnTo>
                <a:lnTo>
                  <a:pt x="830580" y="131673"/>
                </a:lnTo>
                <a:lnTo>
                  <a:pt x="833628" y="128015"/>
                </a:lnTo>
                <a:close/>
              </a:path>
              <a:path w="833754" h="135254">
                <a:moveTo>
                  <a:pt x="3169" y="125181"/>
                </a:moveTo>
                <a:lnTo>
                  <a:pt x="3048" y="124968"/>
                </a:lnTo>
                <a:lnTo>
                  <a:pt x="3048" y="125730"/>
                </a:lnTo>
                <a:lnTo>
                  <a:pt x="3169" y="125181"/>
                </a:lnTo>
                <a:close/>
              </a:path>
              <a:path w="833754" h="135254">
                <a:moveTo>
                  <a:pt x="5720" y="129645"/>
                </a:moveTo>
                <a:lnTo>
                  <a:pt x="3169" y="125181"/>
                </a:lnTo>
                <a:lnTo>
                  <a:pt x="3048" y="125730"/>
                </a:lnTo>
                <a:lnTo>
                  <a:pt x="3048" y="131826"/>
                </a:lnTo>
                <a:lnTo>
                  <a:pt x="3810" y="131826"/>
                </a:lnTo>
                <a:lnTo>
                  <a:pt x="3810" y="132588"/>
                </a:lnTo>
                <a:lnTo>
                  <a:pt x="4572" y="132588"/>
                </a:lnTo>
                <a:lnTo>
                  <a:pt x="5334" y="132795"/>
                </a:lnTo>
                <a:lnTo>
                  <a:pt x="5334" y="129539"/>
                </a:lnTo>
                <a:lnTo>
                  <a:pt x="5720" y="129645"/>
                </a:lnTo>
                <a:close/>
              </a:path>
              <a:path w="833754" h="135254">
                <a:moveTo>
                  <a:pt x="6096" y="130302"/>
                </a:moveTo>
                <a:lnTo>
                  <a:pt x="5720" y="129645"/>
                </a:lnTo>
                <a:lnTo>
                  <a:pt x="5334" y="129539"/>
                </a:lnTo>
                <a:lnTo>
                  <a:pt x="6096" y="130302"/>
                </a:lnTo>
                <a:close/>
              </a:path>
              <a:path w="833754" h="135254">
                <a:moveTo>
                  <a:pt x="6096" y="133003"/>
                </a:moveTo>
                <a:lnTo>
                  <a:pt x="6096" y="130302"/>
                </a:lnTo>
                <a:lnTo>
                  <a:pt x="5334" y="129539"/>
                </a:lnTo>
                <a:lnTo>
                  <a:pt x="5334" y="132795"/>
                </a:lnTo>
                <a:lnTo>
                  <a:pt x="6096" y="133003"/>
                </a:lnTo>
                <a:close/>
              </a:path>
              <a:path w="833754" h="135254">
                <a:moveTo>
                  <a:pt x="828294" y="133540"/>
                </a:moveTo>
                <a:lnTo>
                  <a:pt x="828294" y="130301"/>
                </a:lnTo>
                <a:lnTo>
                  <a:pt x="822198" y="131825"/>
                </a:lnTo>
                <a:lnTo>
                  <a:pt x="13716" y="131826"/>
                </a:lnTo>
                <a:lnTo>
                  <a:pt x="5720" y="129645"/>
                </a:lnTo>
                <a:lnTo>
                  <a:pt x="6096" y="130302"/>
                </a:lnTo>
                <a:lnTo>
                  <a:pt x="6096" y="133003"/>
                </a:lnTo>
                <a:lnTo>
                  <a:pt x="12954" y="134874"/>
                </a:lnTo>
                <a:lnTo>
                  <a:pt x="822960" y="134873"/>
                </a:lnTo>
                <a:lnTo>
                  <a:pt x="828294" y="133540"/>
                </a:lnTo>
                <a:close/>
              </a:path>
              <a:path w="833754" h="135254">
                <a:moveTo>
                  <a:pt x="105918" y="2286"/>
                </a:moveTo>
                <a:lnTo>
                  <a:pt x="104394" y="3048"/>
                </a:lnTo>
                <a:lnTo>
                  <a:pt x="105259" y="3048"/>
                </a:lnTo>
                <a:lnTo>
                  <a:pt x="105918" y="2286"/>
                </a:lnTo>
                <a:close/>
              </a:path>
              <a:path w="833754" h="135254">
                <a:moveTo>
                  <a:pt x="105259" y="3048"/>
                </a:moveTo>
                <a:lnTo>
                  <a:pt x="104394" y="3048"/>
                </a:lnTo>
                <a:lnTo>
                  <a:pt x="104394" y="4050"/>
                </a:lnTo>
                <a:lnTo>
                  <a:pt x="105259" y="3048"/>
                </a:lnTo>
                <a:close/>
              </a:path>
              <a:path w="833754" h="135254">
                <a:moveTo>
                  <a:pt x="105918" y="3048"/>
                </a:moveTo>
                <a:lnTo>
                  <a:pt x="105918" y="2286"/>
                </a:lnTo>
                <a:lnTo>
                  <a:pt x="105259" y="3048"/>
                </a:lnTo>
                <a:lnTo>
                  <a:pt x="105918" y="3048"/>
                </a:lnTo>
                <a:close/>
              </a:path>
              <a:path w="833754" h="135254">
                <a:moveTo>
                  <a:pt x="732282" y="3047"/>
                </a:moveTo>
                <a:lnTo>
                  <a:pt x="730758" y="2285"/>
                </a:lnTo>
                <a:lnTo>
                  <a:pt x="731388" y="3047"/>
                </a:lnTo>
                <a:lnTo>
                  <a:pt x="732282" y="3047"/>
                </a:lnTo>
                <a:close/>
              </a:path>
              <a:path w="833754" h="135254">
                <a:moveTo>
                  <a:pt x="731388" y="3047"/>
                </a:moveTo>
                <a:lnTo>
                  <a:pt x="730758" y="2285"/>
                </a:lnTo>
                <a:lnTo>
                  <a:pt x="730758" y="3047"/>
                </a:lnTo>
                <a:lnTo>
                  <a:pt x="731388" y="3047"/>
                </a:lnTo>
                <a:close/>
              </a:path>
              <a:path w="833754" h="135254">
                <a:moveTo>
                  <a:pt x="732282" y="4126"/>
                </a:moveTo>
                <a:lnTo>
                  <a:pt x="732282" y="3047"/>
                </a:lnTo>
                <a:lnTo>
                  <a:pt x="731388" y="3047"/>
                </a:lnTo>
                <a:lnTo>
                  <a:pt x="732282" y="4126"/>
                </a:lnTo>
                <a:close/>
              </a:path>
              <a:path w="833754" h="135254">
                <a:moveTo>
                  <a:pt x="830580" y="131673"/>
                </a:moveTo>
                <a:lnTo>
                  <a:pt x="830580" y="127253"/>
                </a:lnTo>
                <a:lnTo>
                  <a:pt x="830419" y="125970"/>
                </a:lnTo>
                <a:lnTo>
                  <a:pt x="827532" y="130301"/>
                </a:lnTo>
                <a:lnTo>
                  <a:pt x="828294" y="130301"/>
                </a:lnTo>
                <a:lnTo>
                  <a:pt x="828294" y="133540"/>
                </a:lnTo>
                <a:lnTo>
                  <a:pt x="829056" y="133349"/>
                </a:lnTo>
                <a:lnTo>
                  <a:pt x="829818" y="133349"/>
                </a:lnTo>
                <a:lnTo>
                  <a:pt x="829818" y="132587"/>
                </a:lnTo>
                <a:lnTo>
                  <a:pt x="830580" y="131673"/>
                </a:lnTo>
                <a:close/>
              </a:path>
              <a:path w="833754" h="135254">
                <a:moveTo>
                  <a:pt x="830580" y="127253"/>
                </a:moveTo>
                <a:lnTo>
                  <a:pt x="830580" y="125729"/>
                </a:lnTo>
                <a:lnTo>
                  <a:pt x="830419" y="125970"/>
                </a:lnTo>
                <a:lnTo>
                  <a:pt x="830580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640465" y="6460997"/>
            <a:ext cx="551815" cy="83185"/>
          </a:xfrm>
          <a:custGeom>
            <a:avLst/>
            <a:gdLst/>
            <a:ahLst/>
            <a:cxnLst/>
            <a:rect l="l" t="t" r="r" b="b"/>
            <a:pathLst>
              <a:path w="551814" h="83184">
                <a:moveTo>
                  <a:pt x="551688" y="83057"/>
                </a:moveTo>
                <a:lnTo>
                  <a:pt x="526541" y="0"/>
                </a:lnTo>
                <a:lnTo>
                  <a:pt x="74675" y="0"/>
                </a:lnTo>
                <a:lnTo>
                  <a:pt x="0" y="83058"/>
                </a:lnTo>
                <a:lnTo>
                  <a:pt x="551688" y="830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638941" y="6459473"/>
            <a:ext cx="554990" cy="86360"/>
          </a:xfrm>
          <a:custGeom>
            <a:avLst/>
            <a:gdLst/>
            <a:ahLst/>
            <a:cxnLst/>
            <a:rect l="l" t="t" r="r" b="b"/>
            <a:pathLst>
              <a:path w="554989" h="86359">
                <a:moveTo>
                  <a:pt x="553211" y="86105"/>
                </a:moveTo>
                <a:lnTo>
                  <a:pt x="553211" y="83058"/>
                </a:lnTo>
                <a:lnTo>
                  <a:pt x="551688" y="85344"/>
                </a:lnTo>
                <a:lnTo>
                  <a:pt x="550995" y="83058"/>
                </a:lnTo>
                <a:lnTo>
                  <a:pt x="5122" y="83058"/>
                </a:lnTo>
                <a:lnTo>
                  <a:pt x="3047" y="85344"/>
                </a:lnTo>
                <a:lnTo>
                  <a:pt x="1523" y="83058"/>
                </a:lnTo>
                <a:lnTo>
                  <a:pt x="761" y="83820"/>
                </a:lnTo>
                <a:lnTo>
                  <a:pt x="0" y="83820"/>
                </a:lnTo>
                <a:lnTo>
                  <a:pt x="0" y="85344"/>
                </a:lnTo>
                <a:lnTo>
                  <a:pt x="761" y="86106"/>
                </a:lnTo>
                <a:lnTo>
                  <a:pt x="553211" y="86105"/>
                </a:lnTo>
                <a:close/>
              </a:path>
              <a:path w="554989" h="86359">
                <a:moveTo>
                  <a:pt x="554736" y="85344"/>
                </a:moveTo>
                <a:lnTo>
                  <a:pt x="554736" y="83820"/>
                </a:lnTo>
                <a:lnTo>
                  <a:pt x="529590" y="1524"/>
                </a:lnTo>
                <a:lnTo>
                  <a:pt x="529590" y="762"/>
                </a:lnTo>
                <a:lnTo>
                  <a:pt x="528828" y="0"/>
                </a:lnTo>
                <a:lnTo>
                  <a:pt x="75437" y="0"/>
                </a:lnTo>
                <a:lnTo>
                  <a:pt x="75437" y="762"/>
                </a:lnTo>
                <a:lnTo>
                  <a:pt x="1523" y="82972"/>
                </a:lnTo>
                <a:lnTo>
                  <a:pt x="5122" y="83058"/>
                </a:lnTo>
                <a:lnTo>
                  <a:pt x="76199" y="4727"/>
                </a:lnTo>
                <a:lnTo>
                  <a:pt x="76199" y="3048"/>
                </a:lnTo>
                <a:lnTo>
                  <a:pt x="526542" y="3048"/>
                </a:lnTo>
                <a:lnTo>
                  <a:pt x="526542" y="2286"/>
                </a:lnTo>
                <a:lnTo>
                  <a:pt x="528066" y="3048"/>
                </a:lnTo>
                <a:lnTo>
                  <a:pt x="528066" y="7319"/>
                </a:lnTo>
                <a:lnTo>
                  <a:pt x="550995" y="83057"/>
                </a:lnTo>
                <a:lnTo>
                  <a:pt x="553211" y="83058"/>
                </a:lnTo>
                <a:lnTo>
                  <a:pt x="553211" y="86105"/>
                </a:lnTo>
                <a:lnTo>
                  <a:pt x="553974" y="86105"/>
                </a:lnTo>
                <a:lnTo>
                  <a:pt x="554736" y="85344"/>
                </a:lnTo>
                <a:close/>
              </a:path>
              <a:path w="554989" h="86359">
                <a:moveTo>
                  <a:pt x="5122" y="83058"/>
                </a:moveTo>
                <a:lnTo>
                  <a:pt x="1523" y="83058"/>
                </a:lnTo>
                <a:lnTo>
                  <a:pt x="3047" y="85344"/>
                </a:lnTo>
                <a:lnTo>
                  <a:pt x="5122" y="83058"/>
                </a:lnTo>
                <a:close/>
              </a:path>
              <a:path w="554989" h="86359">
                <a:moveTo>
                  <a:pt x="77723" y="3048"/>
                </a:moveTo>
                <a:lnTo>
                  <a:pt x="76199" y="3048"/>
                </a:lnTo>
                <a:lnTo>
                  <a:pt x="76199" y="4727"/>
                </a:lnTo>
                <a:lnTo>
                  <a:pt x="77723" y="3048"/>
                </a:lnTo>
                <a:close/>
              </a:path>
              <a:path w="554989" h="86359">
                <a:moveTo>
                  <a:pt x="528066" y="3048"/>
                </a:moveTo>
                <a:lnTo>
                  <a:pt x="526542" y="2286"/>
                </a:lnTo>
                <a:lnTo>
                  <a:pt x="526772" y="3047"/>
                </a:lnTo>
                <a:lnTo>
                  <a:pt x="528066" y="3048"/>
                </a:lnTo>
                <a:close/>
              </a:path>
              <a:path w="554989" h="86359">
                <a:moveTo>
                  <a:pt x="526772" y="3048"/>
                </a:moveTo>
                <a:lnTo>
                  <a:pt x="526542" y="2286"/>
                </a:lnTo>
                <a:lnTo>
                  <a:pt x="526542" y="3048"/>
                </a:lnTo>
                <a:lnTo>
                  <a:pt x="526772" y="3048"/>
                </a:lnTo>
                <a:close/>
              </a:path>
              <a:path w="554989" h="86359">
                <a:moveTo>
                  <a:pt x="528066" y="7319"/>
                </a:moveTo>
                <a:lnTo>
                  <a:pt x="528066" y="3048"/>
                </a:lnTo>
                <a:lnTo>
                  <a:pt x="526772" y="3048"/>
                </a:lnTo>
                <a:lnTo>
                  <a:pt x="528066" y="7319"/>
                </a:lnTo>
                <a:close/>
              </a:path>
              <a:path w="554989" h="86359">
                <a:moveTo>
                  <a:pt x="553211" y="83058"/>
                </a:moveTo>
                <a:lnTo>
                  <a:pt x="550995" y="83058"/>
                </a:lnTo>
                <a:lnTo>
                  <a:pt x="551688" y="85344"/>
                </a:lnTo>
                <a:lnTo>
                  <a:pt x="553211" y="83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08155" y="6460997"/>
            <a:ext cx="168910" cy="83185"/>
          </a:xfrm>
          <a:custGeom>
            <a:avLst/>
            <a:gdLst/>
            <a:ahLst/>
            <a:cxnLst/>
            <a:rect l="l" t="t" r="r" b="b"/>
            <a:pathLst>
              <a:path w="168910" h="83184">
                <a:moveTo>
                  <a:pt x="168402" y="83057"/>
                </a:moveTo>
                <a:lnTo>
                  <a:pt x="99822" y="0"/>
                </a:lnTo>
                <a:lnTo>
                  <a:pt x="0" y="0"/>
                </a:lnTo>
                <a:lnTo>
                  <a:pt x="32004" y="83058"/>
                </a:lnTo>
                <a:lnTo>
                  <a:pt x="168402" y="830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06631" y="6459473"/>
            <a:ext cx="171450" cy="86360"/>
          </a:xfrm>
          <a:custGeom>
            <a:avLst/>
            <a:gdLst/>
            <a:ahLst/>
            <a:cxnLst/>
            <a:rect l="l" t="t" r="r" b="b"/>
            <a:pathLst>
              <a:path w="171450" h="86359">
                <a:moveTo>
                  <a:pt x="171450" y="84582"/>
                </a:moveTo>
                <a:lnTo>
                  <a:pt x="171450" y="83820"/>
                </a:lnTo>
                <a:lnTo>
                  <a:pt x="170688" y="83820"/>
                </a:lnTo>
                <a:lnTo>
                  <a:pt x="102107" y="762"/>
                </a:lnTo>
                <a:lnTo>
                  <a:pt x="102107" y="0"/>
                </a:lnTo>
                <a:lnTo>
                  <a:pt x="761" y="0"/>
                </a:lnTo>
                <a:lnTo>
                  <a:pt x="0" y="762"/>
                </a:lnTo>
                <a:lnTo>
                  <a:pt x="0" y="2286"/>
                </a:lnTo>
                <a:lnTo>
                  <a:pt x="1523" y="6241"/>
                </a:lnTo>
                <a:lnTo>
                  <a:pt x="1524" y="3048"/>
                </a:lnTo>
                <a:lnTo>
                  <a:pt x="3048" y="762"/>
                </a:lnTo>
                <a:lnTo>
                  <a:pt x="3928" y="3048"/>
                </a:lnTo>
                <a:lnTo>
                  <a:pt x="101346" y="3048"/>
                </a:lnTo>
                <a:lnTo>
                  <a:pt x="101346" y="4876"/>
                </a:lnTo>
                <a:lnTo>
                  <a:pt x="166497" y="83058"/>
                </a:lnTo>
                <a:lnTo>
                  <a:pt x="169926" y="83058"/>
                </a:lnTo>
                <a:lnTo>
                  <a:pt x="169926" y="86106"/>
                </a:lnTo>
                <a:lnTo>
                  <a:pt x="170688" y="86106"/>
                </a:lnTo>
                <a:lnTo>
                  <a:pt x="170688" y="85344"/>
                </a:lnTo>
                <a:lnTo>
                  <a:pt x="171450" y="84582"/>
                </a:lnTo>
                <a:close/>
              </a:path>
              <a:path w="171450" h="86359">
                <a:moveTo>
                  <a:pt x="3928" y="3048"/>
                </a:moveTo>
                <a:lnTo>
                  <a:pt x="3048" y="762"/>
                </a:lnTo>
                <a:lnTo>
                  <a:pt x="1524" y="3048"/>
                </a:lnTo>
                <a:lnTo>
                  <a:pt x="3928" y="3048"/>
                </a:lnTo>
                <a:close/>
              </a:path>
              <a:path w="171450" h="86359">
                <a:moveTo>
                  <a:pt x="34758" y="83058"/>
                </a:moveTo>
                <a:lnTo>
                  <a:pt x="3928" y="3048"/>
                </a:lnTo>
                <a:lnTo>
                  <a:pt x="1524" y="3048"/>
                </a:lnTo>
                <a:lnTo>
                  <a:pt x="1523" y="6241"/>
                </a:lnTo>
                <a:lnTo>
                  <a:pt x="32004" y="85344"/>
                </a:lnTo>
                <a:lnTo>
                  <a:pt x="32766" y="86106"/>
                </a:lnTo>
                <a:lnTo>
                  <a:pt x="33528" y="86106"/>
                </a:lnTo>
                <a:lnTo>
                  <a:pt x="33528" y="83058"/>
                </a:lnTo>
                <a:lnTo>
                  <a:pt x="34758" y="83058"/>
                </a:lnTo>
                <a:close/>
              </a:path>
              <a:path w="171450" h="86359">
                <a:moveTo>
                  <a:pt x="35052" y="83820"/>
                </a:moveTo>
                <a:lnTo>
                  <a:pt x="34758" y="83058"/>
                </a:lnTo>
                <a:lnTo>
                  <a:pt x="33528" y="83058"/>
                </a:lnTo>
                <a:lnTo>
                  <a:pt x="35052" y="83820"/>
                </a:lnTo>
                <a:close/>
              </a:path>
              <a:path w="171450" h="86359">
                <a:moveTo>
                  <a:pt x="35051" y="86106"/>
                </a:moveTo>
                <a:lnTo>
                  <a:pt x="35052" y="83820"/>
                </a:lnTo>
                <a:lnTo>
                  <a:pt x="33528" y="83058"/>
                </a:lnTo>
                <a:lnTo>
                  <a:pt x="33528" y="86106"/>
                </a:lnTo>
                <a:lnTo>
                  <a:pt x="35051" y="86106"/>
                </a:lnTo>
                <a:close/>
              </a:path>
              <a:path w="171450" h="86359">
                <a:moveTo>
                  <a:pt x="169926" y="86106"/>
                </a:moveTo>
                <a:lnTo>
                  <a:pt x="169926" y="83058"/>
                </a:lnTo>
                <a:lnTo>
                  <a:pt x="168402" y="85344"/>
                </a:lnTo>
                <a:lnTo>
                  <a:pt x="166497" y="83058"/>
                </a:lnTo>
                <a:lnTo>
                  <a:pt x="34758" y="83058"/>
                </a:lnTo>
                <a:lnTo>
                  <a:pt x="35052" y="83820"/>
                </a:lnTo>
                <a:lnTo>
                  <a:pt x="35051" y="86106"/>
                </a:lnTo>
                <a:lnTo>
                  <a:pt x="169926" y="86106"/>
                </a:lnTo>
                <a:close/>
              </a:path>
              <a:path w="171450" h="86359">
                <a:moveTo>
                  <a:pt x="101346" y="4876"/>
                </a:moveTo>
                <a:lnTo>
                  <a:pt x="101346" y="3048"/>
                </a:lnTo>
                <a:lnTo>
                  <a:pt x="99822" y="3048"/>
                </a:lnTo>
                <a:lnTo>
                  <a:pt x="101346" y="4876"/>
                </a:lnTo>
                <a:close/>
              </a:path>
              <a:path w="171450" h="86359">
                <a:moveTo>
                  <a:pt x="169926" y="83058"/>
                </a:moveTo>
                <a:lnTo>
                  <a:pt x="166497" y="83058"/>
                </a:lnTo>
                <a:lnTo>
                  <a:pt x="168402" y="85344"/>
                </a:lnTo>
                <a:lnTo>
                  <a:pt x="169926" y="83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783721" y="6111240"/>
            <a:ext cx="449580" cy="316230"/>
          </a:xfrm>
          <a:custGeom>
            <a:avLst/>
            <a:gdLst/>
            <a:ahLst/>
            <a:cxnLst/>
            <a:rect l="l" t="t" r="r" b="b"/>
            <a:pathLst>
              <a:path w="449579" h="316229">
                <a:moveTo>
                  <a:pt x="0" y="0"/>
                </a:moveTo>
                <a:lnTo>
                  <a:pt x="0" y="316229"/>
                </a:lnTo>
                <a:lnTo>
                  <a:pt x="449579" y="316229"/>
                </a:lnTo>
                <a:lnTo>
                  <a:pt x="4495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781435" y="6109715"/>
            <a:ext cx="453390" cy="319405"/>
          </a:xfrm>
          <a:custGeom>
            <a:avLst/>
            <a:gdLst/>
            <a:ahLst/>
            <a:cxnLst/>
            <a:rect l="l" t="t" r="r" b="b"/>
            <a:pathLst>
              <a:path w="453389" h="319404">
                <a:moveTo>
                  <a:pt x="453389" y="319277"/>
                </a:moveTo>
                <a:lnTo>
                  <a:pt x="453389" y="0"/>
                </a:lnTo>
                <a:lnTo>
                  <a:pt x="0" y="0"/>
                </a:lnTo>
                <a:lnTo>
                  <a:pt x="0" y="319277"/>
                </a:lnTo>
                <a:lnTo>
                  <a:pt x="2286" y="319277"/>
                </a:lnTo>
                <a:lnTo>
                  <a:pt x="2286" y="3047"/>
                </a:lnTo>
                <a:lnTo>
                  <a:pt x="3810" y="1523"/>
                </a:lnTo>
                <a:lnTo>
                  <a:pt x="3810" y="3047"/>
                </a:lnTo>
                <a:lnTo>
                  <a:pt x="450342" y="3047"/>
                </a:lnTo>
                <a:lnTo>
                  <a:pt x="450342" y="1523"/>
                </a:lnTo>
                <a:lnTo>
                  <a:pt x="451866" y="3047"/>
                </a:lnTo>
                <a:lnTo>
                  <a:pt x="451866" y="319277"/>
                </a:lnTo>
                <a:lnTo>
                  <a:pt x="453389" y="319277"/>
                </a:lnTo>
                <a:close/>
              </a:path>
              <a:path w="453389" h="319404">
                <a:moveTo>
                  <a:pt x="3810" y="3047"/>
                </a:moveTo>
                <a:lnTo>
                  <a:pt x="3810" y="1523"/>
                </a:lnTo>
                <a:lnTo>
                  <a:pt x="2286" y="3047"/>
                </a:lnTo>
                <a:lnTo>
                  <a:pt x="3810" y="3047"/>
                </a:lnTo>
                <a:close/>
              </a:path>
              <a:path w="453389" h="319404">
                <a:moveTo>
                  <a:pt x="3810" y="316229"/>
                </a:moveTo>
                <a:lnTo>
                  <a:pt x="3810" y="3047"/>
                </a:lnTo>
                <a:lnTo>
                  <a:pt x="2286" y="3047"/>
                </a:lnTo>
                <a:lnTo>
                  <a:pt x="2286" y="316229"/>
                </a:lnTo>
                <a:lnTo>
                  <a:pt x="3810" y="316229"/>
                </a:lnTo>
                <a:close/>
              </a:path>
              <a:path w="453389" h="319404">
                <a:moveTo>
                  <a:pt x="451866" y="316229"/>
                </a:moveTo>
                <a:lnTo>
                  <a:pt x="2286" y="316229"/>
                </a:lnTo>
                <a:lnTo>
                  <a:pt x="3810" y="317753"/>
                </a:lnTo>
                <a:lnTo>
                  <a:pt x="3810" y="319277"/>
                </a:lnTo>
                <a:lnTo>
                  <a:pt x="450342" y="319277"/>
                </a:lnTo>
                <a:lnTo>
                  <a:pt x="450342" y="317753"/>
                </a:lnTo>
                <a:lnTo>
                  <a:pt x="451866" y="316229"/>
                </a:lnTo>
                <a:close/>
              </a:path>
              <a:path w="453389" h="319404">
                <a:moveTo>
                  <a:pt x="3810" y="319277"/>
                </a:moveTo>
                <a:lnTo>
                  <a:pt x="3810" y="317753"/>
                </a:lnTo>
                <a:lnTo>
                  <a:pt x="2286" y="316229"/>
                </a:lnTo>
                <a:lnTo>
                  <a:pt x="2286" y="319277"/>
                </a:lnTo>
                <a:lnTo>
                  <a:pt x="3810" y="319277"/>
                </a:lnTo>
                <a:close/>
              </a:path>
              <a:path w="453389" h="319404">
                <a:moveTo>
                  <a:pt x="451866" y="3047"/>
                </a:moveTo>
                <a:lnTo>
                  <a:pt x="450342" y="1523"/>
                </a:lnTo>
                <a:lnTo>
                  <a:pt x="450342" y="3047"/>
                </a:lnTo>
                <a:lnTo>
                  <a:pt x="451866" y="3047"/>
                </a:lnTo>
                <a:close/>
              </a:path>
              <a:path w="453389" h="319404">
                <a:moveTo>
                  <a:pt x="451866" y="316229"/>
                </a:moveTo>
                <a:lnTo>
                  <a:pt x="451866" y="3047"/>
                </a:lnTo>
                <a:lnTo>
                  <a:pt x="450342" y="3047"/>
                </a:lnTo>
                <a:lnTo>
                  <a:pt x="450342" y="316229"/>
                </a:lnTo>
                <a:lnTo>
                  <a:pt x="451866" y="316229"/>
                </a:lnTo>
                <a:close/>
              </a:path>
              <a:path w="453389" h="319404">
                <a:moveTo>
                  <a:pt x="451866" y="319277"/>
                </a:moveTo>
                <a:lnTo>
                  <a:pt x="451866" y="316229"/>
                </a:lnTo>
                <a:lnTo>
                  <a:pt x="450342" y="317753"/>
                </a:lnTo>
                <a:lnTo>
                  <a:pt x="450342" y="319277"/>
                </a:lnTo>
                <a:lnTo>
                  <a:pt x="451866" y="319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843919" y="6156197"/>
            <a:ext cx="329565" cy="215265"/>
          </a:xfrm>
          <a:custGeom>
            <a:avLst/>
            <a:gdLst/>
            <a:ahLst/>
            <a:cxnLst/>
            <a:rect l="l" t="t" r="r" b="b"/>
            <a:pathLst>
              <a:path w="329564" h="215264">
                <a:moveTo>
                  <a:pt x="0" y="0"/>
                </a:moveTo>
                <a:lnTo>
                  <a:pt x="0" y="214884"/>
                </a:lnTo>
                <a:lnTo>
                  <a:pt x="329184" y="214884"/>
                </a:lnTo>
                <a:lnTo>
                  <a:pt x="329184" y="0"/>
                </a:lnTo>
                <a:lnTo>
                  <a:pt x="0" y="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841633" y="6154673"/>
            <a:ext cx="333375" cy="218440"/>
          </a:xfrm>
          <a:custGeom>
            <a:avLst/>
            <a:gdLst/>
            <a:ahLst/>
            <a:cxnLst/>
            <a:rect l="l" t="t" r="r" b="b"/>
            <a:pathLst>
              <a:path w="333375" h="218439">
                <a:moveTo>
                  <a:pt x="332994" y="217932"/>
                </a:moveTo>
                <a:lnTo>
                  <a:pt x="332994" y="0"/>
                </a:lnTo>
                <a:lnTo>
                  <a:pt x="0" y="0"/>
                </a:lnTo>
                <a:lnTo>
                  <a:pt x="0" y="217932"/>
                </a:lnTo>
                <a:lnTo>
                  <a:pt x="2286" y="217932"/>
                </a:lnTo>
                <a:lnTo>
                  <a:pt x="2286" y="3048"/>
                </a:lnTo>
                <a:lnTo>
                  <a:pt x="3810" y="1524"/>
                </a:lnTo>
                <a:lnTo>
                  <a:pt x="3810" y="3048"/>
                </a:lnTo>
                <a:lnTo>
                  <a:pt x="329946" y="3048"/>
                </a:lnTo>
                <a:lnTo>
                  <a:pt x="329946" y="1524"/>
                </a:lnTo>
                <a:lnTo>
                  <a:pt x="331470" y="3048"/>
                </a:lnTo>
                <a:lnTo>
                  <a:pt x="331470" y="217932"/>
                </a:lnTo>
                <a:lnTo>
                  <a:pt x="332994" y="217932"/>
                </a:lnTo>
                <a:close/>
              </a:path>
              <a:path w="333375" h="218439">
                <a:moveTo>
                  <a:pt x="3810" y="3048"/>
                </a:moveTo>
                <a:lnTo>
                  <a:pt x="3810" y="1524"/>
                </a:lnTo>
                <a:lnTo>
                  <a:pt x="2286" y="3048"/>
                </a:lnTo>
                <a:lnTo>
                  <a:pt x="3810" y="3048"/>
                </a:lnTo>
                <a:close/>
              </a:path>
              <a:path w="333375" h="218439">
                <a:moveTo>
                  <a:pt x="3810" y="214884"/>
                </a:moveTo>
                <a:lnTo>
                  <a:pt x="3810" y="3048"/>
                </a:lnTo>
                <a:lnTo>
                  <a:pt x="2286" y="3048"/>
                </a:lnTo>
                <a:lnTo>
                  <a:pt x="2286" y="214884"/>
                </a:lnTo>
                <a:lnTo>
                  <a:pt x="3810" y="214884"/>
                </a:lnTo>
                <a:close/>
              </a:path>
              <a:path w="333375" h="218439">
                <a:moveTo>
                  <a:pt x="331470" y="214884"/>
                </a:moveTo>
                <a:lnTo>
                  <a:pt x="2286" y="214884"/>
                </a:lnTo>
                <a:lnTo>
                  <a:pt x="3810" y="216408"/>
                </a:lnTo>
                <a:lnTo>
                  <a:pt x="3810" y="217932"/>
                </a:lnTo>
                <a:lnTo>
                  <a:pt x="329946" y="217932"/>
                </a:lnTo>
                <a:lnTo>
                  <a:pt x="329946" y="216408"/>
                </a:lnTo>
                <a:lnTo>
                  <a:pt x="331470" y="214884"/>
                </a:lnTo>
                <a:close/>
              </a:path>
              <a:path w="333375" h="218439">
                <a:moveTo>
                  <a:pt x="3810" y="217932"/>
                </a:moveTo>
                <a:lnTo>
                  <a:pt x="3810" y="216408"/>
                </a:lnTo>
                <a:lnTo>
                  <a:pt x="2286" y="214884"/>
                </a:lnTo>
                <a:lnTo>
                  <a:pt x="2286" y="217932"/>
                </a:lnTo>
                <a:lnTo>
                  <a:pt x="3810" y="217932"/>
                </a:lnTo>
                <a:close/>
              </a:path>
              <a:path w="333375" h="218439">
                <a:moveTo>
                  <a:pt x="331470" y="3048"/>
                </a:moveTo>
                <a:lnTo>
                  <a:pt x="329946" y="1524"/>
                </a:lnTo>
                <a:lnTo>
                  <a:pt x="329946" y="3048"/>
                </a:lnTo>
                <a:lnTo>
                  <a:pt x="331470" y="3048"/>
                </a:lnTo>
                <a:close/>
              </a:path>
              <a:path w="333375" h="218439">
                <a:moveTo>
                  <a:pt x="331470" y="214884"/>
                </a:moveTo>
                <a:lnTo>
                  <a:pt x="331470" y="3048"/>
                </a:lnTo>
                <a:lnTo>
                  <a:pt x="329946" y="3048"/>
                </a:lnTo>
                <a:lnTo>
                  <a:pt x="329946" y="214884"/>
                </a:lnTo>
                <a:lnTo>
                  <a:pt x="331470" y="214884"/>
                </a:lnTo>
                <a:close/>
              </a:path>
              <a:path w="333375" h="218439">
                <a:moveTo>
                  <a:pt x="331470" y="217932"/>
                </a:moveTo>
                <a:lnTo>
                  <a:pt x="331470" y="214884"/>
                </a:lnTo>
                <a:lnTo>
                  <a:pt x="329946" y="216408"/>
                </a:lnTo>
                <a:lnTo>
                  <a:pt x="329946" y="217932"/>
                </a:lnTo>
                <a:lnTo>
                  <a:pt x="33147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131955" y="6402704"/>
            <a:ext cx="4127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429897" y="5903976"/>
            <a:ext cx="231775" cy="628650"/>
          </a:xfrm>
          <a:custGeom>
            <a:avLst/>
            <a:gdLst/>
            <a:ahLst/>
            <a:cxnLst/>
            <a:rect l="l" t="t" r="r" b="b"/>
            <a:pathLst>
              <a:path w="231775" h="628650">
                <a:moveTo>
                  <a:pt x="0" y="0"/>
                </a:moveTo>
                <a:lnTo>
                  <a:pt x="0" y="628650"/>
                </a:lnTo>
                <a:lnTo>
                  <a:pt x="231648" y="628650"/>
                </a:lnTo>
                <a:lnTo>
                  <a:pt x="2316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28373" y="5902452"/>
            <a:ext cx="234950" cy="631825"/>
          </a:xfrm>
          <a:custGeom>
            <a:avLst/>
            <a:gdLst/>
            <a:ahLst/>
            <a:cxnLst/>
            <a:rect l="l" t="t" r="r" b="b"/>
            <a:pathLst>
              <a:path w="234950" h="631825">
                <a:moveTo>
                  <a:pt x="234696" y="631698"/>
                </a:moveTo>
                <a:lnTo>
                  <a:pt x="234696" y="0"/>
                </a:lnTo>
                <a:lnTo>
                  <a:pt x="0" y="0"/>
                </a:lnTo>
                <a:lnTo>
                  <a:pt x="0" y="631698"/>
                </a:lnTo>
                <a:lnTo>
                  <a:pt x="1524" y="631698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231648" y="3048"/>
                </a:lnTo>
                <a:lnTo>
                  <a:pt x="231648" y="1524"/>
                </a:lnTo>
                <a:lnTo>
                  <a:pt x="233172" y="3048"/>
                </a:lnTo>
                <a:lnTo>
                  <a:pt x="233172" y="631698"/>
                </a:lnTo>
                <a:lnTo>
                  <a:pt x="234696" y="631698"/>
                </a:lnTo>
                <a:close/>
              </a:path>
              <a:path w="234950" h="631825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234950" h="631825">
                <a:moveTo>
                  <a:pt x="3048" y="628650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628650"/>
                </a:lnTo>
                <a:lnTo>
                  <a:pt x="3048" y="628650"/>
                </a:lnTo>
                <a:close/>
              </a:path>
              <a:path w="234950" h="631825">
                <a:moveTo>
                  <a:pt x="233172" y="628650"/>
                </a:moveTo>
                <a:lnTo>
                  <a:pt x="1524" y="628650"/>
                </a:lnTo>
                <a:lnTo>
                  <a:pt x="3048" y="630174"/>
                </a:lnTo>
                <a:lnTo>
                  <a:pt x="3048" y="631698"/>
                </a:lnTo>
                <a:lnTo>
                  <a:pt x="231648" y="631698"/>
                </a:lnTo>
                <a:lnTo>
                  <a:pt x="231648" y="630174"/>
                </a:lnTo>
                <a:lnTo>
                  <a:pt x="233172" y="628650"/>
                </a:lnTo>
                <a:close/>
              </a:path>
              <a:path w="234950" h="631825">
                <a:moveTo>
                  <a:pt x="3048" y="631698"/>
                </a:moveTo>
                <a:lnTo>
                  <a:pt x="3048" y="630174"/>
                </a:lnTo>
                <a:lnTo>
                  <a:pt x="1524" y="628650"/>
                </a:lnTo>
                <a:lnTo>
                  <a:pt x="1524" y="631698"/>
                </a:lnTo>
                <a:lnTo>
                  <a:pt x="3048" y="631698"/>
                </a:lnTo>
                <a:close/>
              </a:path>
              <a:path w="234950" h="631825">
                <a:moveTo>
                  <a:pt x="233172" y="3048"/>
                </a:moveTo>
                <a:lnTo>
                  <a:pt x="231648" y="1524"/>
                </a:lnTo>
                <a:lnTo>
                  <a:pt x="231648" y="3048"/>
                </a:lnTo>
                <a:lnTo>
                  <a:pt x="233172" y="3048"/>
                </a:lnTo>
                <a:close/>
              </a:path>
              <a:path w="234950" h="631825">
                <a:moveTo>
                  <a:pt x="233172" y="628650"/>
                </a:moveTo>
                <a:lnTo>
                  <a:pt x="233172" y="3048"/>
                </a:lnTo>
                <a:lnTo>
                  <a:pt x="231648" y="3048"/>
                </a:lnTo>
                <a:lnTo>
                  <a:pt x="231648" y="628650"/>
                </a:lnTo>
                <a:lnTo>
                  <a:pt x="233172" y="628650"/>
                </a:lnTo>
                <a:close/>
              </a:path>
              <a:path w="234950" h="631825">
                <a:moveTo>
                  <a:pt x="233172" y="631698"/>
                </a:moveTo>
                <a:lnTo>
                  <a:pt x="233172" y="628650"/>
                </a:lnTo>
                <a:lnTo>
                  <a:pt x="231648" y="630174"/>
                </a:lnTo>
                <a:lnTo>
                  <a:pt x="231648" y="631698"/>
                </a:lnTo>
                <a:lnTo>
                  <a:pt x="233172" y="631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90095" y="5960364"/>
            <a:ext cx="139700" cy="177165"/>
          </a:xfrm>
          <a:custGeom>
            <a:avLst/>
            <a:gdLst/>
            <a:ahLst/>
            <a:cxnLst/>
            <a:rect l="l" t="t" r="r" b="b"/>
            <a:pathLst>
              <a:path w="139700" h="177164">
                <a:moveTo>
                  <a:pt x="0" y="0"/>
                </a:moveTo>
                <a:lnTo>
                  <a:pt x="0" y="176784"/>
                </a:lnTo>
                <a:lnTo>
                  <a:pt x="139446" y="176784"/>
                </a:lnTo>
                <a:lnTo>
                  <a:pt x="1394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88571" y="5958840"/>
            <a:ext cx="142875" cy="180340"/>
          </a:xfrm>
          <a:custGeom>
            <a:avLst/>
            <a:gdLst/>
            <a:ahLst/>
            <a:cxnLst/>
            <a:rect l="l" t="t" r="r" b="b"/>
            <a:pathLst>
              <a:path w="142875" h="180339">
                <a:moveTo>
                  <a:pt x="142494" y="179832"/>
                </a:moveTo>
                <a:lnTo>
                  <a:pt x="142494" y="0"/>
                </a:lnTo>
                <a:lnTo>
                  <a:pt x="0" y="0"/>
                </a:lnTo>
                <a:lnTo>
                  <a:pt x="0" y="179832"/>
                </a:lnTo>
                <a:lnTo>
                  <a:pt x="1524" y="179832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139446" y="3048"/>
                </a:lnTo>
                <a:lnTo>
                  <a:pt x="139446" y="1524"/>
                </a:lnTo>
                <a:lnTo>
                  <a:pt x="140970" y="3048"/>
                </a:lnTo>
                <a:lnTo>
                  <a:pt x="140970" y="179832"/>
                </a:lnTo>
                <a:lnTo>
                  <a:pt x="142494" y="179832"/>
                </a:lnTo>
                <a:close/>
              </a:path>
              <a:path w="142875" h="180339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142875" h="180339">
                <a:moveTo>
                  <a:pt x="3048" y="176784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176784"/>
                </a:lnTo>
                <a:lnTo>
                  <a:pt x="3048" y="176784"/>
                </a:lnTo>
                <a:close/>
              </a:path>
              <a:path w="142875" h="180339">
                <a:moveTo>
                  <a:pt x="140970" y="176784"/>
                </a:moveTo>
                <a:lnTo>
                  <a:pt x="1524" y="176784"/>
                </a:lnTo>
                <a:lnTo>
                  <a:pt x="3048" y="178308"/>
                </a:lnTo>
                <a:lnTo>
                  <a:pt x="3048" y="179832"/>
                </a:lnTo>
                <a:lnTo>
                  <a:pt x="139446" y="179832"/>
                </a:lnTo>
                <a:lnTo>
                  <a:pt x="139446" y="178308"/>
                </a:lnTo>
                <a:lnTo>
                  <a:pt x="140970" y="176784"/>
                </a:lnTo>
                <a:close/>
              </a:path>
              <a:path w="142875" h="180339">
                <a:moveTo>
                  <a:pt x="3048" y="179832"/>
                </a:moveTo>
                <a:lnTo>
                  <a:pt x="3048" y="178308"/>
                </a:lnTo>
                <a:lnTo>
                  <a:pt x="1524" y="176784"/>
                </a:lnTo>
                <a:lnTo>
                  <a:pt x="1524" y="179832"/>
                </a:lnTo>
                <a:lnTo>
                  <a:pt x="3048" y="179832"/>
                </a:lnTo>
                <a:close/>
              </a:path>
              <a:path w="142875" h="180339">
                <a:moveTo>
                  <a:pt x="140970" y="3048"/>
                </a:moveTo>
                <a:lnTo>
                  <a:pt x="139446" y="1524"/>
                </a:lnTo>
                <a:lnTo>
                  <a:pt x="139446" y="3048"/>
                </a:lnTo>
                <a:lnTo>
                  <a:pt x="140970" y="3048"/>
                </a:lnTo>
                <a:close/>
              </a:path>
              <a:path w="142875" h="180339">
                <a:moveTo>
                  <a:pt x="140970" y="176784"/>
                </a:moveTo>
                <a:lnTo>
                  <a:pt x="140970" y="3048"/>
                </a:lnTo>
                <a:lnTo>
                  <a:pt x="139446" y="3048"/>
                </a:lnTo>
                <a:lnTo>
                  <a:pt x="139446" y="176784"/>
                </a:lnTo>
                <a:lnTo>
                  <a:pt x="140970" y="176784"/>
                </a:lnTo>
                <a:close/>
              </a:path>
              <a:path w="142875" h="180339">
                <a:moveTo>
                  <a:pt x="140970" y="179832"/>
                </a:moveTo>
                <a:lnTo>
                  <a:pt x="140970" y="176784"/>
                </a:lnTo>
                <a:lnTo>
                  <a:pt x="139446" y="178308"/>
                </a:lnTo>
                <a:lnTo>
                  <a:pt x="139446" y="179832"/>
                </a:lnTo>
                <a:lnTo>
                  <a:pt x="140970" y="17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629922" y="6137147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7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526671" y="6009132"/>
            <a:ext cx="0" cy="83185"/>
          </a:xfrm>
          <a:custGeom>
            <a:avLst/>
            <a:gdLst/>
            <a:ahLst/>
            <a:cxnLst/>
            <a:rect l="l" t="t" r="r" b="b"/>
            <a:pathLst>
              <a:path h="83185">
                <a:moveTo>
                  <a:pt x="0" y="0"/>
                </a:moveTo>
                <a:lnTo>
                  <a:pt x="0" y="83058"/>
                </a:lnTo>
              </a:path>
            </a:pathLst>
          </a:custGeom>
          <a:ln w="41148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526671" y="5960364"/>
            <a:ext cx="0" cy="180975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0"/>
                </a:moveTo>
                <a:lnTo>
                  <a:pt x="0" y="18059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01347" y="601522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41148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01347" y="608647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419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234182" y="6537197"/>
            <a:ext cx="0" cy="140335"/>
          </a:xfrm>
          <a:custGeom>
            <a:avLst/>
            <a:gdLst/>
            <a:ahLst/>
            <a:cxnLst/>
            <a:rect l="l" t="t" r="r" b="b"/>
            <a:pathLst>
              <a:path h="140334">
                <a:moveTo>
                  <a:pt x="0" y="0"/>
                </a:moveTo>
                <a:lnTo>
                  <a:pt x="0" y="140207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220848" y="6532626"/>
            <a:ext cx="26670" cy="149860"/>
          </a:xfrm>
          <a:custGeom>
            <a:avLst/>
            <a:gdLst/>
            <a:ahLst/>
            <a:cxnLst/>
            <a:rect l="l" t="t" r="r" b="b"/>
            <a:pathLst>
              <a:path w="26670" h="149859">
                <a:moveTo>
                  <a:pt x="26670" y="149351"/>
                </a:moveTo>
                <a:lnTo>
                  <a:pt x="26670" y="0"/>
                </a:lnTo>
                <a:lnTo>
                  <a:pt x="0" y="0"/>
                </a:lnTo>
                <a:lnTo>
                  <a:pt x="0" y="149351"/>
                </a:lnTo>
                <a:lnTo>
                  <a:pt x="4571" y="149351"/>
                </a:lnTo>
                <a:lnTo>
                  <a:pt x="4571" y="9905"/>
                </a:lnTo>
                <a:lnTo>
                  <a:pt x="9143" y="4572"/>
                </a:lnTo>
                <a:lnTo>
                  <a:pt x="9143" y="9905"/>
                </a:lnTo>
                <a:lnTo>
                  <a:pt x="17525" y="9905"/>
                </a:lnTo>
                <a:lnTo>
                  <a:pt x="17525" y="4572"/>
                </a:lnTo>
                <a:lnTo>
                  <a:pt x="22098" y="9905"/>
                </a:lnTo>
                <a:lnTo>
                  <a:pt x="22098" y="149351"/>
                </a:lnTo>
                <a:lnTo>
                  <a:pt x="26670" y="149351"/>
                </a:lnTo>
                <a:close/>
              </a:path>
              <a:path w="26670" h="149859">
                <a:moveTo>
                  <a:pt x="9143" y="9905"/>
                </a:moveTo>
                <a:lnTo>
                  <a:pt x="9143" y="4572"/>
                </a:lnTo>
                <a:lnTo>
                  <a:pt x="4571" y="9905"/>
                </a:lnTo>
                <a:lnTo>
                  <a:pt x="9143" y="9905"/>
                </a:lnTo>
                <a:close/>
              </a:path>
              <a:path w="26670" h="149859">
                <a:moveTo>
                  <a:pt x="9143" y="139446"/>
                </a:moveTo>
                <a:lnTo>
                  <a:pt x="9143" y="9905"/>
                </a:lnTo>
                <a:lnTo>
                  <a:pt x="4571" y="9905"/>
                </a:lnTo>
                <a:lnTo>
                  <a:pt x="4571" y="139446"/>
                </a:lnTo>
                <a:lnTo>
                  <a:pt x="9143" y="139446"/>
                </a:lnTo>
                <a:close/>
              </a:path>
              <a:path w="26670" h="149859">
                <a:moveTo>
                  <a:pt x="22098" y="139446"/>
                </a:moveTo>
                <a:lnTo>
                  <a:pt x="4571" y="139446"/>
                </a:lnTo>
                <a:lnTo>
                  <a:pt x="9143" y="144779"/>
                </a:lnTo>
                <a:lnTo>
                  <a:pt x="9143" y="149351"/>
                </a:lnTo>
                <a:lnTo>
                  <a:pt x="17525" y="149351"/>
                </a:lnTo>
                <a:lnTo>
                  <a:pt x="17525" y="144779"/>
                </a:lnTo>
                <a:lnTo>
                  <a:pt x="22098" y="139446"/>
                </a:lnTo>
                <a:close/>
              </a:path>
              <a:path w="26670" h="149859">
                <a:moveTo>
                  <a:pt x="9143" y="149351"/>
                </a:moveTo>
                <a:lnTo>
                  <a:pt x="9143" y="144779"/>
                </a:lnTo>
                <a:lnTo>
                  <a:pt x="4571" y="139446"/>
                </a:lnTo>
                <a:lnTo>
                  <a:pt x="4571" y="149351"/>
                </a:lnTo>
                <a:lnTo>
                  <a:pt x="9143" y="149351"/>
                </a:lnTo>
                <a:close/>
              </a:path>
              <a:path w="26670" h="149859">
                <a:moveTo>
                  <a:pt x="22098" y="9905"/>
                </a:moveTo>
                <a:lnTo>
                  <a:pt x="17525" y="4572"/>
                </a:lnTo>
                <a:lnTo>
                  <a:pt x="17525" y="9905"/>
                </a:lnTo>
                <a:lnTo>
                  <a:pt x="22098" y="9905"/>
                </a:lnTo>
                <a:close/>
              </a:path>
              <a:path w="26670" h="149859">
                <a:moveTo>
                  <a:pt x="22098" y="139446"/>
                </a:moveTo>
                <a:lnTo>
                  <a:pt x="22098" y="9905"/>
                </a:lnTo>
                <a:lnTo>
                  <a:pt x="17525" y="9905"/>
                </a:lnTo>
                <a:lnTo>
                  <a:pt x="17525" y="139446"/>
                </a:lnTo>
                <a:lnTo>
                  <a:pt x="22098" y="139446"/>
                </a:lnTo>
                <a:close/>
              </a:path>
              <a:path w="26670" h="149859">
                <a:moveTo>
                  <a:pt x="22098" y="149351"/>
                </a:moveTo>
                <a:lnTo>
                  <a:pt x="22098" y="139446"/>
                </a:lnTo>
                <a:lnTo>
                  <a:pt x="17525" y="144779"/>
                </a:lnTo>
                <a:lnTo>
                  <a:pt x="17525" y="149351"/>
                </a:lnTo>
                <a:lnTo>
                  <a:pt x="22098" y="14935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776982" y="6534150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446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763648" y="6529578"/>
            <a:ext cx="26670" cy="149860"/>
          </a:xfrm>
          <a:custGeom>
            <a:avLst/>
            <a:gdLst/>
            <a:ahLst/>
            <a:cxnLst/>
            <a:rect l="l" t="t" r="r" b="b"/>
            <a:pathLst>
              <a:path w="26670" h="149859">
                <a:moveTo>
                  <a:pt x="26670" y="149351"/>
                </a:moveTo>
                <a:lnTo>
                  <a:pt x="26670" y="0"/>
                </a:lnTo>
                <a:lnTo>
                  <a:pt x="0" y="0"/>
                </a:lnTo>
                <a:lnTo>
                  <a:pt x="0" y="149351"/>
                </a:lnTo>
                <a:lnTo>
                  <a:pt x="4571" y="149351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7525" y="9144"/>
                </a:lnTo>
                <a:lnTo>
                  <a:pt x="17525" y="4572"/>
                </a:lnTo>
                <a:lnTo>
                  <a:pt x="22098" y="9144"/>
                </a:lnTo>
                <a:lnTo>
                  <a:pt x="22098" y="149351"/>
                </a:lnTo>
                <a:lnTo>
                  <a:pt x="26670" y="149351"/>
                </a:lnTo>
                <a:close/>
              </a:path>
              <a:path w="26670" h="149859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26670" h="149859">
                <a:moveTo>
                  <a:pt x="9143" y="139446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139446"/>
                </a:lnTo>
                <a:lnTo>
                  <a:pt x="9143" y="139446"/>
                </a:lnTo>
                <a:close/>
              </a:path>
              <a:path w="26670" h="149859">
                <a:moveTo>
                  <a:pt x="22098" y="139446"/>
                </a:moveTo>
                <a:lnTo>
                  <a:pt x="4571" y="139446"/>
                </a:lnTo>
                <a:lnTo>
                  <a:pt x="9143" y="144018"/>
                </a:lnTo>
                <a:lnTo>
                  <a:pt x="9143" y="149351"/>
                </a:lnTo>
                <a:lnTo>
                  <a:pt x="17525" y="149351"/>
                </a:lnTo>
                <a:lnTo>
                  <a:pt x="17525" y="144018"/>
                </a:lnTo>
                <a:lnTo>
                  <a:pt x="22098" y="139446"/>
                </a:lnTo>
                <a:close/>
              </a:path>
              <a:path w="26670" h="149859">
                <a:moveTo>
                  <a:pt x="9143" y="149351"/>
                </a:moveTo>
                <a:lnTo>
                  <a:pt x="9143" y="144018"/>
                </a:lnTo>
                <a:lnTo>
                  <a:pt x="4571" y="139446"/>
                </a:lnTo>
                <a:lnTo>
                  <a:pt x="4571" y="149351"/>
                </a:lnTo>
                <a:lnTo>
                  <a:pt x="9143" y="149351"/>
                </a:lnTo>
                <a:close/>
              </a:path>
              <a:path w="26670" h="149859">
                <a:moveTo>
                  <a:pt x="22098" y="9144"/>
                </a:moveTo>
                <a:lnTo>
                  <a:pt x="17525" y="4572"/>
                </a:lnTo>
                <a:lnTo>
                  <a:pt x="17525" y="9144"/>
                </a:lnTo>
                <a:lnTo>
                  <a:pt x="22098" y="9144"/>
                </a:lnTo>
                <a:close/>
              </a:path>
              <a:path w="26670" h="149859">
                <a:moveTo>
                  <a:pt x="22098" y="139446"/>
                </a:moveTo>
                <a:lnTo>
                  <a:pt x="22098" y="9144"/>
                </a:lnTo>
                <a:lnTo>
                  <a:pt x="17525" y="9144"/>
                </a:lnTo>
                <a:lnTo>
                  <a:pt x="17525" y="139446"/>
                </a:lnTo>
                <a:lnTo>
                  <a:pt x="22098" y="139446"/>
                </a:lnTo>
                <a:close/>
              </a:path>
              <a:path w="26670" h="149859">
                <a:moveTo>
                  <a:pt x="22098" y="149351"/>
                </a:moveTo>
                <a:lnTo>
                  <a:pt x="22098" y="139446"/>
                </a:lnTo>
                <a:lnTo>
                  <a:pt x="17525" y="144018"/>
                </a:lnTo>
                <a:lnTo>
                  <a:pt x="17525" y="149351"/>
                </a:lnTo>
                <a:lnTo>
                  <a:pt x="22098" y="14935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319782" y="6534150"/>
            <a:ext cx="0" cy="142240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0"/>
                </a:moveTo>
                <a:lnTo>
                  <a:pt x="0" y="141731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306448" y="6529578"/>
            <a:ext cx="26670" cy="151130"/>
          </a:xfrm>
          <a:custGeom>
            <a:avLst/>
            <a:gdLst/>
            <a:ahLst/>
            <a:cxnLst/>
            <a:rect l="l" t="t" r="r" b="b"/>
            <a:pathLst>
              <a:path w="26670" h="151129">
                <a:moveTo>
                  <a:pt x="26670" y="150875"/>
                </a:moveTo>
                <a:lnTo>
                  <a:pt x="26670" y="0"/>
                </a:lnTo>
                <a:lnTo>
                  <a:pt x="0" y="0"/>
                </a:lnTo>
                <a:lnTo>
                  <a:pt x="0" y="150875"/>
                </a:lnTo>
                <a:lnTo>
                  <a:pt x="4571" y="150875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7525" y="9144"/>
                </a:lnTo>
                <a:lnTo>
                  <a:pt x="17525" y="4572"/>
                </a:lnTo>
                <a:lnTo>
                  <a:pt x="22098" y="9144"/>
                </a:lnTo>
                <a:lnTo>
                  <a:pt x="22098" y="150875"/>
                </a:lnTo>
                <a:lnTo>
                  <a:pt x="26670" y="150875"/>
                </a:lnTo>
                <a:close/>
              </a:path>
              <a:path w="26670" h="151129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26670" h="151129">
                <a:moveTo>
                  <a:pt x="9143" y="140970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140970"/>
                </a:lnTo>
                <a:lnTo>
                  <a:pt x="9143" y="140970"/>
                </a:lnTo>
                <a:close/>
              </a:path>
              <a:path w="26670" h="151129">
                <a:moveTo>
                  <a:pt x="22098" y="140970"/>
                </a:moveTo>
                <a:lnTo>
                  <a:pt x="4571" y="140970"/>
                </a:lnTo>
                <a:lnTo>
                  <a:pt x="9143" y="146303"/>
                </a:lnTo>
                <a:lnTo>
                  <a:pt x="9143" y="150875"/>
                </a:lnTo>
                <a:lnTo>
                  <a:pt x="17525" y="150875"/>
                </a:lnTo>
                <a:lnTo>
                  <a:pt x="17525" y="146303"/>
                </a:lnTo>
                <a:lnTo>
                  <a:pt x="22098" y="140970"/>
                </a:lnTo>
                <a:close/>
              </a:path>
              <a:path w="26670" h="151129">
                <a:moveTo>
                  <a:pt x="9143" y="150875"/>
                </a:moveTo>
                <a:lnTo>
                  <a:pt x="9143" y="146303"/>
                </a:lnTo>
                <a:lnTo>
                  <a:pt x="4571" y="140970"/>
                </a:lnTo>
                <a:lnTo>
                  <a:pt x="4571" y="150875"/>
                </a:lnTo>
                <a:lnTo>
                  <a:pt x="9143" y="150875"/>
                </a:lnTo>
                <a:close/>
              </a:path>
              <a:path w="26670" h="151129">
                <a:moveTo>
                  <a:pt x="22098" y="9144"/>
                </a:moveTo>
                <a:lnTo>
                  <a:pt x="17525" y="4572"/>
                </a:lnTo>
                <a:lnTo>
                  <a:pt x="17525" y="9144"/>
                </a:lnTo>
                <a:lnTo>
                  <a:pt x="22098" y="9144"/>
                </a:lnTo>
                <a:close/>
              </a:path>
              <a:path w="26670" h="151129">
                <a:moveTo>
                  <a:pt x="22098" y="140970"/>
                </a:moveTo>
                <a:lnTo>
                  <a:pt x="22098" y="9144"/>
                </a:lnTo>
                <a:lnTo>
                  <a:pt x="17525" y="9144"/>
                </a:lnTo>
                <a:lnTo>
                  <a:pt x="17525" y="140970"/>
                </a:lnTo>
                <a:lnTo>
                  <a:pt x="22098" y="140970"/>
                </a:lnTo>
                <a:close/>
              </a:path>
              <a:path w="26670" h="151129">
                <a:moveTo>
                  <a:pt x="22098" y="150875"/>
                </a:moveTo>
                <a:lnTo>
                  <a:pt x="22098" y="140970"/>
                </a:lnTo>
                <a:lnTo>
                  <a:pt x="17525" y="146303"/>
                </a:lnTo>
                <a:lnTo>
                  <a:pt x="17525" y="150875"/>
                </a:lnTo>
                <a:lnTo>
                  <a:pt x="22098" y="1508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823095" y="6678930"/>
            <a:ext cx="6553200" cy="74930"/>
          </a:xfrm>
          <a:custGeom>
            <a:avLst/>
            <a:gdLst/>
            <a:ahLst/>
            <a:cxnLst/>
            <a:rect l="l" t="t" r="r" b="b"/>
            <a:pathLst>
              <a:path w="6553200" h="74929">
                <a:moveTo>
                  <a:pt x="0" y="0"/>
                </a:moveTo>
                <a:lnTo>
                  <a:pt x="0" y="74675"/>
                </a:lnTo>
                <a:lnTo>
                  <a:pt x="6553199" y="74675"/>
                </a:lnTo>
                <a:lnTo>
                  <a:pt x="6553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818523" y="6673595"/>
            <a:ext cx="6562725" cy="85090"/>
          </a:xfrm>
          <a:custGeom>
            <a:avLst/>
            <a:gdLst/>
            <a:ahLst/>
            <a:cxnLst/>
            <a:rect l="l" t="t" r="r" b="b"/>
            <a:pathLst>
              <a:path w="6562725" h="85090">
                <a:moveTo>
                  <a:pt x="6562344" y="84581"/>
                </a:moveTo>
                <a:lnTo>
                  <a:pt x="6562344" y="0"/>
                </a:lnTo>
                <a:lnTo>
                  <a:pt x="0" y="0"/>
                </a:lnTo>
                <a:lnTo>
                  <a:pt x="0" y="84581"/>
                </a:lnTo>
                <a:lnTo>
                  <a:pt x="4571" y="84581"/>
                </a:lnTo>
                <a:lnTo>
                  <a:pt x="4571" y="9905"/>
                </a:lnTo>
                <a:lnTo>
                  <a:pt x="9143" y="5333"/>
                </a:lnTo>
                <a:lnTo>
                  <a:pt x="9143" y="9905"/>
                </a:lnTo>
                <a:lnTo>
                  <a:pt x="6553200" y="9905"/>
                </a:lnTo>
                <a:lnTo>
                  <a:pt x="6553200" y="5333"/>
                </a:lnTo>
                <a:lnTo>
                  <a:pt x="6557772" y="9905"/>
                </a:lnTo>
                <a:lnTo>
                  <a:pt x="6557772" y="84581"/>
                </a:lnTo>
                <a:lnTo>
                  <a:pt x="6562344" y="84581"/>
                </a:lnTo>
                <a:close/>
              </a:path>
              <a:path w="6562725" h="85090">
                <a:moveTo>
                  <a:pt x="9143" y="9905"/>
                </a:moveTo>
                <a:lnTo>
                  <a:pt x="9143" y="5333"/>
                </a:lnTo>
                <a:lnTo>
                  <a:pt x="4571" y="9905"/>
                </a:lnTo>
                <a:lnTo>
                  <a:pt x="9143" y="9905"/>
                </a:lnTo>
                <a:close/>
              </a:path>
              <a:path w="6562725" h="85090">
                <a:moveTo>
                  <a:pt x="9143" y="74675"/>
                </a:moveTo>
                <a:lnTo>
                  <a:pt x="9143" y="9905"/>
                </a:lnTo>
                <a:lnTo>
                  <a:pt x="4571" y="9905"/>
                </a:lnTo>
                <a:lnTo>
                  <a:pt x="4571" y="74675"/>
                </a:lnTo>
                <a:lnTo>
                  <a:pt x="9143" y="74675"/>
                </a:lnTo>
                <a:close/>
              </a:path>
              <a:path w="6562725" h="85090">
                <a:moveTo>
                  <a:pt x="6557772" y="74675"/>
                </a:moveTo>
                <a:lnTo>
                  <a:pt x="4571" y="74675"/>
                </a:lnTo>
                <a:lnTo>
                  <a:pt x="9143" y="80009"/>
                </a:lnTo>
                <a:lnTo>
                  <a:pt x="9143" y="84581"/>
                </a:lnTo>
                <a:lnTo>
                  <a:pt x="6553200" y="84581"/>
                </a:lnTo>
                <a:lnTo>
                  <a:pt x="6553200" y="80009"/>
                </a:lnTo>
                <a:lnTo>
                  <a:pt x="6557772" y="74675"/>
                </a:lnTo>
                <a:close/>
              </a:path>
              <a:path w="6562725" h="85090">
                <a:moveTo>
                  <a:pt x="9143" y="84581"/>
                </a:moveTo>
                <a:lnTo>
                  <a:pt x="9143" y="80009"/>
                </a:lnTo>
                <a:lnTo>
                  <a:pt x="4571" y="74675"/>
                </a:lnTo>
                <a:lnTo>
                  <a:pt x="4571" y="84581"/>
                </a:lnTo>
                <a:lnTo>
                  <a:pt x="9143" y="84581"/>
                </a:lnTo>
                <a:close/>
              </a:path>
              <a:path w="6562725" h="85090">
                <a:moveTo>
                  <a:pt x="6557772" y="9905"/>
                </a:moveTo>
                <a:lnTo>
                  <a:pt x="6553200" y="5333"/>
                </a:lnTo>
                <a:lnTo>
                  <a:pt x="6553200" y="9905"/>
                </a:lnTo>
                <a:lnTo>
                  <a:pt x="6557772" y="9905"/>
                </a:lnTo>
                <a:close/>
              </a:path>
              <a:path w="6562725" h="85090">
                <a:moveTo>
                  <a:pt x="6557772" y="74675"/>
                </a:moveTo>
                <a:lnTo>
                  <a:pt x="6557772" y="9905"/>
                </a:lnTo>
                <a:lnTo>
                  <a:pt x="6553200" y="9905"/>
                </a:lnTo>
                <a:lnTo>
                  <a:pt x="6553200" y="74675"/>
                </a:lnTo>
                <a:lnTo>
                  <a:pt x="6557772" y="74675"/>
                </a:lnTo>
                <a:close/>
              </a:path>
              <a:path w="6562725" h="85090">
                <a:moveTo>
                  <a:pt x="6557772" y="84581"/>
                </a:moveTo>
                <a:lnTo>
                  <a:pt x="6557772" y="74675"/>
                </a:lnTo>
                <a:lnTo>
                  <a:pt x="6553200" y="80009"/>
                </a:lnTo>
                <a:lnTo>
                  <a:pt x="6553200" y="84581"/>
                </a:lnTo>
                <a:lnTo>
                  <a:pt x="6557772" y="8458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732917" y="6252971"/>
            <a:ext cx="2663952" cy="423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536958" y="6525006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970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23623" y="6519671"/>
            <a:ext cx="26670" cy="151130"/>
          </a:xfrm>
          <a:custGeom>
            <a:avLst/>
            <a:gdLst/>
            <a:ahLst/>
            <a:cxnLst/>
            <a:rect l="l" t="t" r="r" b="b"/>
            <a:pathLst>
              <a:path w="26670" h="151129">
                <a:moveTo>
                  <a:pt x="26670" y="150875"/>
                </a:moveTo>
                <a:lnTo>
                  <a:pt x="26670" y="0"/>
                </a:lnTo>
                <a:lnTo>
                  <a:pt x="0" y="0"/>
                </a:lnTo>
                <a:lnTo>
                  <a:pt x="0" y="150875"/>
                </a:lnTo>
                <a:lnTo>
                  <a:pt x="4572" y="150875"/>
                </a:lnTo>
                <a:lnTo>
                  <a:pt x="4572" y="9905"/>
                </a:lnTo>
                <a:lnTo>
                  <a:pt x="9144" y="5333"/>
                </a:lnTo>
                <a:lnTo>
                  <a:pt x="9144" y="9905"/>
                </a:lnTo>
                <a:lnTo>
                  <a:pt x="17525" y="9905"/>
                </a:lnTo>
                <a:lnTo>
                  <a:pt x="17525" y="5333"/>
                </a:lnTo>
                <a:lnTo>
                  <a:pt x="22098" y="9905"/>
                </a:lnTo>
                <a:lnTo>
                  <a:pt x="22098" y="150875"/>
                </a:lnTo>
                <a:lnTo>
                  <a:pt x="26670" y="150875"/>
                </a:lnTo>
                <a:close/>
              </a:path>
              <a:path w="26670" h="151129">
                <a:moveTo>
                  <a:pt x="9144" y="9905"/>
                </a:moveTo>
                <a:lnTo>
                  <a:pt x="9144" y="5333"/>
                </a:lnTo>
                <a:lnTo>
                  <a:pt x="4572" y="9905"/>
                </a:lnTo>
                <a:lnTo>
                  <a:pt x="9144" y="9905"/>
                </a:lnTo>
                <a:close/>
              </a:path>
              <a:path w="26670" h="151129">
                <a:moveTo>
                  <a:pt x="9144" y="141731"/>
                </a:moveTo>
                <a:lnTo>
                  <a:pt x="9144" y="9905"/>
                </a:lnTo>
                <a:lnTo>
                  <a:pt x="4572" y="9905"/>
                </a:lnTo>
                <a:lnTo>
                  <a:pt x="4572" y="141731"/>
                </a:lnTo>
                <a:lnTo>
                  <a:pt x="9144" y="141731"/>
                </a:lnTo>
                <a:close/>
              </a:path>
              <a:path w="26670" h="151129">
                <a:moveTo>
                  <a:pt x="22098" y="141731"/>
                </a:moveTo>
                <a:lnTo>
                  <a:pt x="4572" y="141731"/>
                </a:lnTo>
                <a:lnTo>
                  <a:pt x="9144" y="146303"/>
                </a:lnTo>
                <a:lnTo>
                  <a:pt x="9144" y="150875"/>
                </a:lnTo>
                <a:lnTo>
                  <a:pt x="17525" y="150875"/>
                </a:lnTo>
                <a:lnTo>
                  <a:pt x="17525" y="146303"/>
                </a:lnTo>
                <a:lnTo>
                  <a:pt x="22098" y="141731"/>
                </a:lnTo>
                <a:close/>
              </a:path>
              <a:path w="26670" h="151129">
                <a:moveTo>
                  <a:pt x="9144" y="150875"/>
                </a:moveTo>
                <a:lnTo>
                  <a:pt x="9144" y="146303"/>
                </a:lnTo>
                <a:lnTo>
                  <a:pt x="4572" y="141731"/>
                </a:lnTo>
                <a:lnTo>
                  <a:pt x="4572" y="150875"/>
                </a:lnTo>
                <a:lnTo>
                  <a:pt x="9144" y="150875"/>
                </a:lnTo>
                <a:close/>
              </a:path>
              <a:path w="26670" h="151129">
                <a:moveTo>
                  <a:pt x="22098" y="9905"/>
                </a:moveTo>
                <a:lnTo>
                  <a:pt x="17525" y="5333"/>
                </a:lnTo>
                <a:lnTo>
                  <a:pt x="17525" y="9905"/>
                </a:lnTo>
                <a:lnTo>
                  <a:pt x="22098" y="9905"/>
                </a:lnTo>
                <a:close/>
              </a:path>
              <a:path w="26670" h="151129">
                <a:moveTo>
                  <a:pt x="22098" y="141731"/>
                </a:moveTo>
                <a:lnTo>
                  <a:pt x="22098" y="9905"/>
                </a:lnTo>
                <a:lnTo>
                  <a:pt x="17525" y="9905"/>
                </a:lnTo>
                <a:lnTo>
                  <a:pt x="17525" y="141731"/>
                </a:lnTo>
                <a:lnTo>
                  <a:pt x="22098" y="141731"/>
                </a:lnTo>
                <a:close/>
              </a:path>
              <a:path w="26670" h="151129">
                <a:moveTo>
                  <a:pt x="22098" y="150875"/>
                </a:moveTo>
                <a:lnTo>
                  <a:pt x="22098" y="141731"/>
                </a:lnTo>
                <a:lnTo>
                  <a:pt x="17525" y="146303"/>
                </a:lnTo>
                <a:lnTo>
                  <a:pt x="17525" y="150875"/>
                </a:lnTo>
                <a:lnTo>
                  <a:pt x="22098" y="1508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281182" y="6535673"/>
            <a:ext cx="0" cy="142240"/>
          </a:xfrm>
          <a:custGeom>
            <a:avLst/>
            <a:gdLst/>
            <a:ahLst/>
            <a:cxnLst/>
            <a:rect l="l" t="t" r="r" b="b"/>
            <a:pathLst>
              <a:path h="142240">
                <a:moveTo>
                  <a:pt x="0" y="0"/>
                </a:moveTo>
                <a:lnTo>
                  <a:pt x="0" y="141731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267847" y="6531102"/>
            <a:ext cx="26670" cy="151130"/>
          </a:xfrm>
          <a:custGeom>
            <a:avLst/>
            <a:gdLst/>
            <a:ahLst/>
            <a:cxnLst/>
            <a:rect l="l" t="t" r="r" b="b"/>
            <a:pathLst>
              <a:path w="26670" h="151129">
                <a:moveTo>
                  <a:pt x="26670" y="150875"/>
                </a:moveTo>
                <a:lnTo>
                  <a:pt x="26670" y="0"/>
                </a:lnTo>
                <a:lnTo>
                  <a:pt x="0" y="0"/>
                </a:lnTo>
                <a:lnTo>
                  <a:pt x="0" y="150875"/>
                </a:lnTo>
                <a:lnTo>
                  <a:pt x="4572" y="150875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17525" y="9144"/>
                </a:lnTo>
                <a:lnTo>
                  <a:pt x="17525" y="4572"/>
                </a:lnTo>
                <a:lnTo>
                  <a:pt x="22098" y="9144"/>
                </a:lnTo>
                <a:lnTo>
                  <a:pt x="22098" y="150875"/>
                </a:lnTo>
                <a:lnTo>
                  <a:pt x="26670" y="150875"/>
                </a:lnTo>
                <a:close/>
              </a:path>
              <a:path w="26670" h="151129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26670" h="151129">
                <a:moveTo>
                  <a:pt x="9144" y="140970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140970"/>
                </a:lnTo>
                <a:lnTo>
                  <a:pt x="9144" y="140970"/>
                </a:lnTo>
                <a:close/>
              </a:path>
              <a:path w="26670" h="151129">
                <a:moveTo>
                  <a:pt x="22098" y="140970"/>
                </a:moveTo>
                <a:lnTo>
                  <a:pt x="4572" y="140970"/>
                </a:lnTo>
                <a:lnTo>
                  <a:pt x="9144" y="146303"/>
                </a:lnTo>
                <a:lnTo>
                  <a:pt x="9144" y="150875"/>
                </a:lnTo>
                <a:lnTo>
                  <a:pt x="17525" y="150875"/>
                </a:lnTo>
                <a:lnTo>
                  <a:pt x="17525" y="146303"/>
                </a:lnTo>
                <a:lnTo>
                  <a:pt x="22098" y="140970"/>
                </a:lnTo>
                <a:close/>
              </a:path>
              <a:path w="26670" h="151129">
                <a:moveTo>
                  <a:pt x="9144" y="150875"/>
                </a:moveTo>
                <a:lnTo>
                  <a:pt x="9144" y="146303"/>
                </a:lnTo>
                <a:lnTo>
                  <a:pt x="4572" y="140970"/>
                </a:lnTo>
                <a:lnTo>
                  <a:pt x="4572" y="150875"/>
                </a:lnTo>
                <a:lnTo>
                  <a:pt x="9144" y="150875"/>
                </a:lnTo>
                <a:close/>
              </a:path>
              <a:path w="26670" h="151129">
                <a:moveTo>
                  <a:pt x="22098" y="9144"/>
                </a:moveTo>
                <a:lnTo>
                  <a:pt x="17525" y="4572"/>
                </a:lnTo>
                <a:lnTo>
                  <a:pt x="17525" y="9144"/>
                </a:lnTo>
                <a:lnTo>
                  <a:pt x="22098" y="9144"/>
                </a:lnTo>
                <a:close/>
              </a:path>
              <a:path w="26670" h="151129">
                <a:moveTo>
                  <a:pt x="22098" y="140970"/>
                </a:moveTo>
                <a:lnTo>
                  <a:pt x="22098" y="9144"/>
                </a:lnTo>
                <a:lnTo>
                  <a:pt x="17525" y="9144"/>
                </a:lnTo>
                <a:lnTo>
                  <a:pt x="17525" y="140970"/>
                </a:lnTo>
                <a:lnTo>
                  <a:pt x="22098" y="140970"/>
                </a:lnTo>
                <a:close/>
              </a:path>
              <a:path w="26670" h="151129">
                <a:moveTo>
                  <a:pt x="22098" y="150875"/>
                </a:moveTo>
                <a:lnTo>
                  <a:pt x="22098" y="140970"/>
                </a:lnTo>
                <a:lnTo>
                  <a:pt x="17525" y="146303"/>
                </a:lnTo>
                <a:lnTo>
                  <a:pt x="17525" y="150875"/>
                </a:lnTo>
                <a:lnTo>
                  <a:pt x="22098" y="1508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768993" y="5975603"/>
            <a:ext cx="420624" cy="5875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023882" y="6545580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970"/>
                </a:lnTo>
              </a:path>
            </a:pathLst>
          </a:custGeom>
          <a:ln w="17525">
            <a:solidFill>
              <a:srgbClr val="114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010547" y="6540245"/>
            <a:ext cx="26670" cy="151130"/>
          </a:xfrm>
          <a:custGeom>
            <a:avLst/>
            <a:gdLst/>
            <a:ahLst/>
            <a:cxnLst/>
            <a:rect l="l" t="t" r="r" b="b"/>
            <a:pathLst>
              <a:path w="26669" h="151129">
                <a:moveTo>
                  <a:pt x="26669" y="150875"/>
                </a:moveTo>
                <a:lnTo>
                  <a:pt x="26669" y="0"/>
                </a:lnTo>
                <a:lnTo>
                  <a:pt x="0" y="0"/>
                </a:lnTo>
                <a:lnTo>
                  <a:pt x="0" y="150875"/>
                </a:lnTo>
                <a:lnTo>
                  <a:pt x="4572" y="150875"/>
                </a:lnTo>
                <a:lnTo>
                  <a:pt x="4572" y="9905"/>
                </a:lnTo>
                <a:lnTo>
                  <a:pt x="9143" y="5333"/>
                </a:lnTo>
                <a:lnTo>
                  <a:pt x="9143" y="9905"/>
                </a:lnTo>
                <a:lnTo>
                  <a:pt x="17526" y="9905"/>
                </a:lnTo>
                <a:lnTo>
                  <a:pt x="17526" y="5333"/>
                </a:lnTo>
                <a:lnTo>
                  <a:pt x="22098" y="9905"/>
                </a:lnTo>
                <a:lnTo>
                  <a:pt x="22098" y="150875"/>
                </a:lnTo>
                <a:lnTo>
                  <a:pt x="26669" y="150875"/>
                </a:lnTo>
                <a:close/>
              </a:path>
              <a:path w="26669" h="151129">
                <a:moveTo>
                  <a:pt x="9143" y="9905"/>
                </a:moveTo>
                <a:lnTo>
                  <a:pt x="9143" y="5333"/>
                </a:lnTo>
                <a:lnTo>
                  <a:pt x="4572" y="9905"/>
                </a:lnTo>
                <a:lnTo>
                  <a:pt x="9143" y="9905"/>
                </a:lnTo>
                <a:close/>
              </a:path>
              <a:path w="26669" h="151129">
                <a:moveTo>
                  <a:pt x="9143" y="141731"/>
                </a:moveTo>
                <a:lnTo>
                  <a:pt x="9143" y="9905"/>
                </a:lnTo>
                <a:lnTo>
                  <a:pt x="4572" y="9905"/>
                </a:lnTo>
                <a:lnTo>
                  <a:pt x="4572" y="141731"/>
                </a:lnTo>
                <a:lnTo>
                  <a:pt x="9143" y="141731"/>
                </a:lnTo>
                <a:close/>
              </a:path>
              <a:path w="26669" h="151129">
                <a:moveTo>
                  <a:pt x="22098" y="141731"/>
                </a:moveTo>
                <a:lnTo>
                  <a:pt x="4572" y="141731"/>
                </a:lnTo>
                <a:lnTo>
                  <a:pt x="9143" y="146303"/>
                </a:lnTo>
                <a:lnTo>
                  <a:pt x="9143" y="150875"/>
                </a:lnTo>
                <a:lnTo>
                  <a:pt x="17526" y="150875"/>
                </a:lnTo>
                <a:lnTo>
                  <a:pt x="17526" y="146303"/>
                </a:lnTo>
                <a:lnTo>
                  <a:pt x="22098" y="141731"/>
                </a:lnTo>
                <a:close/>
              </a:path>
              <a:path w="26669" h="151129">
                <a:moveTo>
                  <a:pt x="9143" y="150875"/>
                </a:moveTo>
                <a:lnTo>
                  <a:pt x="9143" y="146303"/>
                </a:lnTo>
                <a:lnTo>
                  <a:pt x="4572" y="141731"/>
                </a:lnTo>
                <a:lnTo>
                  <a:pt x="4572" y="150875"/>
                </a:lnTo>
                <a:lnTo>
                  <a:pt x="9143" y="150875"/>
                </a:lnTo>
                <a:close/>
              </a:path>
              <a:path w="26669" h="151129">
                <a:moveTo>
                  <a:pt x="22098" y="9905"/>
                </a:moveTo>
                <a:lnTo>
                  <a:pt x="17526" y="5333"/>
                </a:lnTo>
                <a:lnTo>
                  <a:pt x="17526" y="9905"/>
                </a:lnTo>
                <a:lnTo>
                  <a:pt x="22098" y="9905"/>
                </a:lnTo>
                <a:close/>
              </a:path>
              <a:path w="26669" h="151129">
                <a:moveTo>
                  <a:pt x="22098" y="141731"/>
                </a:moveTo>
                <a:lnTo>
                  <a:pt x="22098" y="9905"/>
                </a:lnTo>
                <a:lnTo>
                  <a:pt x="17526" y="9905"/>
                </a:lnTo>
                <a:lnTo>
                  <a:pt x="17526" y="141731"/>
                </a:lnTo>
                <a:lnTo>
                  <a:pt x="22098" y="141731"/>
                </a:lnTo>
                <a:close/>
              </a:path>
              <a:path w="26669" h="151129">
                <a:moveTo>
                  <a:pt x="22098" y="150875"/>
                </a:moveTo>
                <a:lnTo>
                  <a:pt x="22098" y="141731"/>
                </a:lnTo>
                <a:lnTo>
                  <a:pt x="17526" y="146303"/>
                </a:lnTo>
                <a:lnTo>
                  <a:pt x="17526" y="150875"/>
                </a:lnTo>
                <a:lnTo>
                  <a:pt x="22098" y="1508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7999603" y="3612896"/>
            <a:ext cx="64071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采买员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7804543" y="5171947"/>
            <a:ext cx="104965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借还管理员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766431" y="5704090"/>
            <a:ext cx="1254760" cy="51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2265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9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n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785"/>
              </a:lnSpc>
            </a:pPr>
            <a:r>
              <a:rPr sz="16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借书证管理员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065136" y="4076700"/>
            <a:ext cx="717550" cy="449580"/>
          </a:xfrm>
          <a:custGeom>
            <a:avLst/>
            <a:gdLst/>
            <a:ahLst/>
            <a:cxnLst/>
            <a:rect l="l" t="t" r="r" b="b"/>
            <a:pathLst>
              <a:path w="717550" h="449579">
                <a:moveTo>
                  <a:pt x="0" y="0"/>
                </a:moveTo>
                <a:lnTo>
                  <a:pt x="0" y="449579"/>
                </a:lnTo>
                <a:lnTo>
                  <a:pt x="717169" y="449579"/>
                </a:lnTo>
                <a:lnTo>
                  <a:pt x="717169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98677" y="4094988"/>
            <a:ext cx="652780" cy="407670"/>
          </a:xfrm>
          <a:custGeom>
            <a:avLst/>
            <a:gdLst/>
            <a:ahLst/>
            <a:cxnLst/>
            <a:rect l="l" t="t" r="r" b="b"/>
            <a:pathLst>
              <a:path w="652779" h="407670">
                <a:moveTo>
                  <a:pt x="0" y="0"/>
                </a:moveTo>
                <a:lnTo>
                  <a:pt x="0" y="407670"/>
                </a:lnTo>
                <a:lnTo>
                  <a:pt x="652272" y="407670"/>
                </a:lnTo>
                <a:lnTo>
                  <a:pt x="652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497965" y="4301490"/>
            <a:ext cx="212725" cy="91440"/>
          </a:xfrm>
          <a:custGeom>
            <a:avLst/>
            <a:gdLst/>
            <a:ahLst/>
            <a:cxnLst/>
            <a:rect l="l" t="t" r="r" b="b"/>
            <a:pathLst>
              <a:path w="212725" h="91439">
                <a:moveTo>
                  <a:pt x="212597" y="27431"/>
                </a:moveTo>
                <a:lnTo>
                  <a:pt x="0" y="0"/>
                </a:lnTo>
                <a:lnTo>
                  <a:pt x="108966" y="91439"/>
                </a:lnTo>
                <a:lnTo>
                  <a:pt x="127254" y="85343"/>
                </a:lnTo>
                <a:lnTo>
                  <a:pt x="144780" y="79247"/>
                </a:lnTo>
                <a:lnTo>
                  <a:pt x="160020" y="72389"/>
                </a:lnTo>
                <a:lnTo>
                  <a:pt x="172974" y="64007"/>
                </a:lnTo>
                <a:lnTo>
                  <a:pt x="186690" y="56387"/>
                </a:lnTo>
                <a:lnTo>
                  <a:pt x="197358" y="47243"/>
                </a:lnTo>
                <a:lnTo>
                  <a:pt x="205740" y="37337"/>
                </a:lnTo>
                <a:lnTo>
                  <a:pt x="212597" y="27431"/>
                </a:lnTo>
                <a:close/>
              </a:path>
            </a:pathLst>
          </a:custGeom>
          <a:solidFill>
            <a:srgbClr val="66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408036" y="4232147"/>
            <a:ext cx="216535" cy="60960"/>
          </a:xfrm>
          <a:custGeom>
            <a:avLst/>
            <a:gdLst/>
            <a:ahLst/>
            <a:cxnLst/>
            <a:rect l="l" t="t" r="r" b="b"/>
            <a:pathLst>
              <a:path w="216534" h="60960">
                <a:moveTo>
                  <a:pt x="215960" y="30880"/>
                </a:moveTo>
                <a:lnTo>
                  <a:pt x="214023" y="20083"/>
                </a:lnTo>
                <a:lnTo>
                  <a:pt x="208788" y="8381"/>
                </a:lnTo>
                <a:lnTo>
                  <a:pt x="203454" y="0"/>
                </a:lnTo>
                <a:lnTo>
                  <a:pt x="0" y="34289"/>
                </a:lnTo>
                <a:lnTo>
                  <a:pt x="208788" y="60959"/>
                </a:lnTo>
                <a:lnTo>
                  <a:pt x="212597" y="54101"/>
                </a:lnTo>
                <a:lnTo>
                  <a:pt x="215263" y="41857"/>
                </a:lnTo>
                <a:lnTo>
                  <a:pt x="215960" y="3088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408036" y="4165853"/>
            <a:ext cx="203835" cy="100965"/>
          </a:xfrm>
          <a:custGeom>
            <a:avLst/>
            <a:gdLst/>
            <a:ahLst/>
            <a:cxnLst/>
            <a:rect l="l" t="t" r="r" b="b"/>
            <a:pathLst>
              <a:path w="203834" h="100964">
                <a:moveTo>
                  <a:pt x="203454" y="66294"/>
                </a:moveTo>
                <a:lnTo>
                  <a:pt x="170255" y="36138"/>
                </a:lnTo>
                <a:lnTo>
                  <a:pt x="115754" y="12074"/>
                </a:lnTo>
                <a:lnTo>
                  <a:pt x="62483" y="0"/>
                </a:lnTo>
                <a:lnTo>
                  <a:pt x="0" y="100584"/>
                </a:lnTo>
                <a:lnTo>
                  <a:pt x="203454" y="66294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373746" y="4161358"/>
            <a:ext cx="97155" cy="105410"/>
          </a:xfrm>
          <a:custGeom>
            <a:avLst/>
            <a:gdLst/>
            <a:ahLst/>
            <a:cxnLst/>
            <a:rect l="l" t="t" r="r" b="b"/>
            <a:pathLst>
              <a:path w="97154" h="105410">
                <a:moveTo>
                  <a:pt x="96774" y="4495"/>
                </a:moveTo>
                <a:lnTo>
                  <a:pt x="88392" y="3733"/>
                </a:lnTo>
                <a:lnTo>
                  <a:pt x="69037" y="1003"/>
                </a:lnTo>
                <a:lnTo>
                  <a:pt x="48553" y="0"/>
                </a:lnTo>
                <a:lnTo>
                  <a:pt x="27986" y="101"/>
                </a:lnTo>
                <a:lnTo>
                  <a:pt x="8382" y="685"/>
                </a:lnTo>
                <a:lnTo>
                  <a:pt x="0" y="1447"/>
                </a:lnTo>
                <a:lnTo>
                  <a:pt x="34290" y="105079"/>
                </a:lnTo>
                <a:lnTo>
                  <a:pt x="96774" y="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188581" y="4162805"/>
            <a:ext cx="219710" cy="123189"/>
          </a:xfrm>
          <a:custGeom>
            <a:avLst/>
            <a:gdLst/>
            <a:ahLst/>
            <a:cxnLst/>
            <a:rect l="l" t="t" r="r" b="b"/>
            <a:pathLst>
              <a:path w="219709" h="123189">
                <a:moveTo>
                  <a:pt x="219455" y="103632"/>
                </a:moveTo>
                <a:lnTo>
                  <a:pt x="185165" y="0"/>
                </a:lnTo>
                <a:lnTo>
                  <a:pt x="147827" y="3810"/>
                </a:lnTo>
                <a:lnTo>
                  <a:pt x="112013" y="11430"/>
                </a:lnTo>
                <a:lnTo>
                  <a:pt x="52577" y="34290"/>
                </a:lnTo>
                <a:lnTo>
                  <a:pt x="13715" y="66294"/>
                </a:lnTo>
                <a:lnTo>
                  <a:pt x="0" y="103632"/>
                </a:lnTo>
                <a:lnTo>
                  <a:pt x="0" y="108966"/>
                </a:lnTo>
                <a:lnTo>
                  <a:pt x="2285" y="113538"/>
                </a:lnTo>
                <a:lnTo>
                  <a:pt x="2285" y="118872"/>
                </a:lnTo>
                <a:lnTo>
                  <a:pt x="3809" y="122682"/>
                </a:lnTo>
                <a:lnTo>
                  <a:pt x="219455" y="103632"/>
                </a:lnTo>
                <a:close/>
              </a:path>
            </a:pathLst>
          </a:custGeom>
          <a:solidFill>
            <a:srgbClr val="840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192391" y="4266438"/>
            <a:ext cx="215900" cy="97155"/>
          </a:xfrm>
          <a:custGeom>
            <a:avLst/>
            <a:gdLst/>
            <a:ahLst/>
            <a:cxnLst/>
            <a:rect l="l" t="t" r="r" b="b"/>
            <a:pathLst>
              <a:path w="215900" h="97154">
                <a:moveTo>
                  <a:pt x="215646" y="0"/>
                </a:moveTo>
                <a:lnTo>
                  <a:pt x="0" y="19050"/>
                </a:lnTo>
                <a:lnTo>
                  <a:pt x="6858" y="32004"/>
                </a:lnTo>
                <a:lnTo>
                  <a:pt x="26303" y="52619"/>
                </a:lnTo>
                <a:lnTo>
                  <a:pt x="51687" y="69708"/>
                </a:lnTo>
                <a:lnTo>
                  <a:pt x="79611" y="82804"/>
                </a:lnTo>
                <a:lnTo>
                  <a:pt x="106680" y="91440"/>
                </a:lnTo>
                <a:lnTo>
                  <a:pt x="132588" y="96774"/>
                </a:lnTo>
                <a:lnTo>
                  <a:pt x="215646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324979" y="4266438"/>
            <a:ext cx="83185" cy="105410"/>
          </a:xfrm>
          <a:custGeom>
            <a:avLst/>
            <a:gdLst/>
            <a:ahLst/>
            <a:cxnLst/>
            <a:rect l="l" t="t" r="r" b="b"/>
            <a:pathLst>
              <a:path w="83184" h="105410">
                <a:moveTo>
                  <a:pt x="83057" y="105155"/>
                </a:moveTo>
                <a:lnTo>
                  <a:pt x="83057" y="0"/>
                </a:lnTo>
                <a:lnTo>
                  <a:pt x="0" y="96774"/>
                </a:lnTo>
                <a:lnTo>
                  <a:pt x="9905" y="98298"/>
                </a:lnTo>
                <a:lnTo>
                  <a:pt x="25774" y="101407"/>
                </a:lnTo>
                <a:lnTo>
                  <a:pt x="40357" y="103008"/>
                </a:lnTo>
                <a:lnTo>
                  <a:pt x="54954" y="103968"/>
                </a:lnTo>
                <a:lnTo>
                  <a:pt x="70865" y="105155"/>
                </a:lnTo>
                <a:lnTo>
                  <a:pt x="83057" y="105155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08036" y="4266438"/>
            <a:ext cx="106680" cy="105410"/>
          </a:xfrm>
          <a:custGeom>
            <a:avLst/>
            <a:gdLst/>
            <a:ahLst/>
            <a:cxnLst/>
            <a:rect l="l" t="t" r="r" b="b"/>
            <a:pathLst>
              <a:path w="106679" h="105410">
                <a:moveTo>
                  <a:pt x="106680" y="92201"/>
                </a:moveTo>
                <a:lnTo>
                  <a:pt x="0" y="0"/>
                </a:lnTo>
                <a:lnTo>
                  <a:pt x="0" y="105155"/>
                </a:lnTo>
                <a:lnTo>
                  <a:pt x="15240" y="105155"/>
                </a:lnTo>
                <a:lnTo>
                  <a:pt x="55283" y="101022"/>
                </a:lnTo>
                <a:lnTo>
                  <a:pt x="95250" y="94488"/>
                </a:lnTo>
                <a:lnTo>
                  <a:pt x="106680" y="92201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351648" y="4445126"/>
            <a:ext cx="144780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9905">
            <a:solidFill>
              <a:srgbClr val="3F3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/>
          <p:nvPr/>
        </p:nvSpPr>
        <p:spPr>
          <a:xfrm>
            <a:off x="6759079" y="3820921"/>
            <a:ext cx="166433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图书编目管理程序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7135507" y="4129023"/>
            <a:ext cx="16129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63880" algn="l"/>
              </a:tabLst>
            </a:pPr>
            <a:r>
              <a:rPr sz="3000" b="1" u="heavy" spc="-7" baseline="28000" dirty="0">
                <a:latin typeface="Arial" panose="020B0604020202020204"/>
                <a:cs typeface="Arial" panose="020B0604020202020204"/>
              </a:rPr>
              <a:t> 	</a:t>
            </a:r>
            <a:r>
              <a:rPr sz="3000" b="1" spc="-7" baseline="2800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412" baseline="280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9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2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8808901" y="3874770"/>
            <a:ext cx="633174" cy="7273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8011794" y="4374895"/>
            <a:ext cx="64071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编目员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4839" y="4395978"/>
            <a:ext cx="9144000" cy="2520950"/>
          </a:xfrm>
          <a:custGeom>
            <a:avLst/>
            <a:gdLst/>
            <a:ahLst/>
            <a:cxnLst/>
            <a:rect l="l" t="t" r="r" b="b"/>
            <a:pathLst>
              <a:path w="9144000" h="2520950">
                <a:moveTo>
                  <a:pt x="0" y="0"/>
                </a:moveTo>
                <a:lnTo>
                  <a:pt x="0" y="2520696"/>
                </a:lnTo>
                <a:lnTo>
                  <a:pt x="9144000" y="2520696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6191" y="5041772"/>
            <a:ext cx="847090" cy="0"/>
          </a:xfrm>
          <a:custGeom>
            <a:avLst/>
            <a:gdLst/>
            <a:ahLst/>
            <a:cxnLst/>
            <a:rect l="l" t="t" r="r" b="b"/>
            <a:pathLst>
              <a:path w="847089">
                <a:moveTo>
                  <a:pt x="0" y="0"/>
                </a:moveTo>
                <a:lnTo>
                  <a:pt x="84658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6191" y="5067300"/>
            <a:ext cx="847090" cy="0"/>
          </a:xfrm>
          <a:custGeom>
            <a:avLst/>
            <a:gdLst/>
            <a:ahLst/>
            <a:cxnLst/>
            <a:rect l="l" t="t" r="r" b="b"/>
            <a:pathLst>
              <a:path w="847089">
                <a:moveTo>
                  <a:pt x="0" y="0"/>
                </a:moveTo>
                <a:lnTo>
                  <a:pt x="846582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4627" y="900176"/>
            <a:ext cx="8361045" cy="306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系统软件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):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从用户角度看</a:t>
            </a:r>
            <a:r>
              <a:rPr sz="2000" b="1" u="sng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的功能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10490" marR="5080">
              <a:lnSpc>
                <a:spcPct val="130000"/>
              </a:lnSpc>
              <a:spcBef>
                <a:spcPts val="630"/>
              </a:spcBef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数据库定义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定义数据库中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的名称、标题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内含的属性名称及对该属 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性的值的要求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等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4390" indent="-2667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"/>
              <a:tabLst>
                <a:tab pos="835025" algn="l"/>
              </a:tabLst>
            </a:pP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提供一套</a:t>
            </a:r>
            <a:r>
              <a:rPr sz="1800" b="1" u="sng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数据定义语言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(DDL:Data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Definition</a:t>
            </a:r>
            <a:r>
              <a:rPr sz="18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Language)</a:t>
            </a:r>
            <a:r>
              <a:rPr sz="18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给用户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7690">
              <a:lnSpc>
                <a:spcPct val="100000"/>
              </a:lnSpc>
              <a:spcBef>
                <a:spcPts val="645"/>
              </a:spcBef>
            </a:pPr>
            <a:r>
              <a:rPr sz="18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1800" spc="-2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用户使用</a:t>
            </a:r>
            <a:r>
              <a:rPr sz="18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DDL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描述其所要建立表的格式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7690">
              <a:lnSpc>
                <a:spcPct val="100000"/>
              </a:lnSpc>
              <a:spcBef>
                <a:spcPts val="645"/>
              </a:spcBef>
            </a:pPr>
            <a:r>
              <a:rPr sz="18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1800" spc="-3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依照用户的定义，创建数据库及其中的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53881" y="4866894"/>
            <a:ext cx="4248911" cy="503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27579" y="4834128"/>
            <a:ext cx="0" cy="571500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0"/>
                </a:moveTo>
                <a:lnTo>
                  <a:pt x="0" y="571500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3929" y="4840604"/>
            <a:ext cx="4290060" cy="0"/>
          </a:xfrm>
          <a:custGeom>
            <a:avLst/>
            <a:gdLst/>
            <a:ahLst/>
            <a:cxnLst/>
            <a:rect l="l" t="t" r="r" b="b"/>
            <a:pathLst>
              <a:path w="4290059">
                <a:moveTo>
                  <a:pt x="0" y="0"/>
                </a:moveTo>
                <a:lnTo>
                  <a:pt x="429006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30340" y="4834128"/>
            <a:ext cx="0" cy="571500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0"/>
                </a:moveTo>
                <a:lnTo>
                  <a:pt x="0" y="571500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34069" y="5399151"/>
            <a:ext cx="4289425" cy="0"/>
          </a:xfrm>
          <a:custGeom>
            <a:avLst/>
            <a:gdLst/>
            <a:ahLst/>
            <a:cxnLst/>
            <a:rect l="l" t="t" r="r" b="b"/>
            <a:pathLst>
              <a:path w="4289425">
                <a:moveTo>
                  <a:pt x="0" y="0"/>
                </a:moveTo>
                <a:lnTo>
                  <a:pt x="4289298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52979" y="4859273"/>
            <a:ext cx="0" cy="521334"/>
          </a:xfrm>
          <a:custGeom>
            <a:avLst/>
            <a:gdLst/>
            <a:ahLst/>
            <a:cxnLst/>
            <a:rect l="l" t="t" r="r" b="b"/>
            <a:pathLst>
              <a:path h="521335">
                <a:moveTo>
                  <a:pt x="0" y="0"/>
                </a:moveTo>
                <a:lnTo>
                  <a:pt x="0" y="521208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9329" y="4865751"/>
            <a:ext cx="4239260" cy="0"/>
          </a:xfrm>
          <a:custGeom>
            <a:avLst/>
            <a:gdLst/>
            <a:ahLst/>
            <a:cxnLst/>
            <a:rect l="l" t="t" r="r" b="b"/>
            <a:pathLst>
              <a:path w="4239260">
                <a:moveTo>
                  <a:pt x="0" y="0"/>
                </a:moveTo>
                <a:lnTo>
                  <a:pt x="423926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04940" y="4859273"/>
            <a:ext cx="0" cy="521334"/>
          </a:xfrm>
          <a:custGeom>
            <a:avLst/>
            <a:gdLst/>
            <a:ahLst/>
            <a:cxnLst/>
            <a:rect l="l" t="t" r="r" b="b"/>
            <a:pathLst>
              <a:path h="521335">
                <a:moveTo>
                  <a:pt x="0" y="0"/>
                </a:moveTo>
                <a:lnTo>
                  <a:pt x="0" y="521208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59215" y="5374004"/>
            <a:ext cx="4239260" cy="0"/>
          </a:xfrm>
          <a:custGeom>
            <a:avLst/>
            <a:gdLst/>
            <a:ahLst/>
            <a:cxnLst/>
            <a:rect l="l" t="t" r="r" b="b"/>
            <a:pathLst>
              <a:path w="4239260">
                <a:moveTo>
                  <a:pt x="0" y="0"/>
                </a:moveTo>
                <a:lnTo>
                  <a:pt x="4239006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98711" y="4814696"/>
            <a:ext cx="768592" cy="769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58453" y="5461253"/>
            <a:ext cx="4256532" cy="1376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246505" y="5663692"/>
            <a:ext cx="255079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0025" algn="r">
              <a:lnSpc>
                <a:spcPts val="2390"/>
              </a:lnSpc>
            </a:pPr>
            <a:r>
              <a:rPr sz="2000" b="1" spc="0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ts val="2365"/>
              </a:lnSpc>
              <a:tabLst>
                <a:tab pos="1830705" algn="l"/>
              </a:tabLst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86741" y="4530852"/>
            <a:ext cx="3027680" cy="1329055"/>
          </a:xfrm>
          <a:custGeom>
            <a:avLst/>
            <a:gdLst/>
            <a:ahLst/>
            <a:cxnLst/>
            <a:rect l="l" t="t" r="r" b="b"/>
            <a:pathLst>
              <a:path w="3027679" h="1329054">
                <a:moveTo>
                  <a:pt x="378714" y="996696"/>
                </a:moveTo>
                <a:lnTo>
                  <a:pt x="378714" y="332232"/>
                </a:lnTo>
                <a:lnTo>
                  <a:pt x="0" y="664464"/>
                </a:lnTo>
                <a:lnTo>
                  <a:pt x="378714" y="996696"/>
                </a:lnTo>
                <a:close/>
              </a:path>
              <a:path w="3027679" h="1329054">
                <a:moveTo>
                  <a:pt x="757428" y="830580"/>
                </a:moveTo>
                <a:lnTo>
                  <a:pt x="757428" y="498348"/>
                </a:lnTo>
                <a:lnTo>
                  <a:pt x="378714" y="498348"/>
                </a:lnTo>
                <a:lnTo>
                  <a:pt x="378714" y="830580"/>
                </a:lnTo>
                <a:lnTo>
                  <a:pt x="757428" y="830580"/>
                </a:lnTo>
                <a:close/>
              </a:path>
              <a:path w="3027679" h="1329054">
                <a:moveTo>
                  <a:pt x="2270760" y="1328928"/>
                </a:moveTo>
                <a:lnTo>
                  <a:pt x="2270760" y="0"/>
                </a:lnTo>
                <a:lnTo>
                  <a:pt x="757428" y="0"/>
                </a:lnTo>
                <a:lnTo>
                  <a:pt x="757428" y="1328928"/>
                </a:lnTo>
                <a:lnTo>
                  <a:pt x="2270760" y="1328928"/>
                </a:lnTo>
                <a:close/>
              </a:path>
              <a:path w="3027679" h="1329054">
                <a:moveTo>
                  <a:pt x="2649474" y="830580"/>
                </a:moveTo>
                <a:lnTo>
                  <a:pt x="2649474" y="498348"/>
                </a:lnTo>
                <a:lnTo>
                  <a:pt x="2270760" y="498348"/>
                </a:lnTo>
                <a:lnTo>
                  <a:pt x="2270760" y="830580"/>
                </a:lnTo>
                <a:lnTo>
                  <a:pt x="2649474" y="830580"/>
                </a:lnTo>
                <a:close/>
              </a:path>
              <a:path w="3027679" h="1329054">
                <a:moveTo>
                  <a:pt x="3027426" y="664464"/>
                </a:moveTo>
                <a:lnTo>
                  <a:pt x="2649474" y="332232"/>
                </a:lnTo>
                <a:lnTo>
                  <a:pt x="2649474" y="996696"/>
                </a:lnTo>
                <a:lnTo>
                  <a:pt x="3027426" y="664464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79883" y="4526279"/>
            <a:ext cx="3042285" cy="1338580"/>
          </a:xfrm>
          <a:custGeom>
            <a:avLst/>
            <a:gdLst/>
            <a:ahLst/>
            <a:cxnLst/>
            <a:rect l="l" t="t" r="r" b="b"/>
            <a:pathLst>
              <a:path w="3042284" h="1338579">
                <a:moveTo>
                  <a:pt x="390144" y="498348"/>
                </a:moveTo>
                <a:lnTo>
                  <a:pt x="390144" y="326136"/>
                </a:lnTo>
                <a:lnTo>
                  <a:pt x="0" y="669036"/>
                </a:lnTo>
                <a:lnTo>
                  <a:pt x="9906" y="677742"/>
                </a:lnTo>
                <a:lnTo>
                  <a:pt x="9906" y="665226"/>
                </a:lnTo>
                <a:lnTo>
                  <a:pt x="14249" y="669036"/>
                </a:lnTo>
                <a:lnTo>
                  <a:pt x="381000" y="347298"/>
                </a:lnTo>
                <a:lnTo>
                  <a:pt x="381000" y="336804"/>
                </a:lnTo>
                <a:lnTo>
                  <a:pt x="388620" y="340614"/>
                </a:lnTo>
                <a:lnTo>
                  <a:pt x="388620" y="498348"/>
                </a:lnTo>
                <a:lnTo>
                  <a:pt x="390144" y="498348"/>
                </a:lnTo>
                <a:close/>
              </a:path>
              <a:path w="3042284" h="1338579">
                <a:moveTo>
                  <a:pt x="14249" y="669036"/>
                </a:moveTo>
                <a:lnTo>
                  <a:pt x="9906" y="665226"/>
                </a:lnTo>
                <a:lnTo>
                  <a:pt x="9906" y="672846"/>
                </a:lnTo>
                <a:lnTo>
                  <a:pt x="14249" y="669036"/>
                </a:lnTo>
                <a:close/>
              </a:path>
              <a:path w="3042284" h="1338579">
                <a:moveTo>
                  <a:pt x="388620" y="997458"/>
                </a:moveTo>
                <a:lnTo>
                  <a:pt x="14249" y="669036"/>
                </a:lnTo>
                <a:lnTo>
                  <a:pt x="9906" y="672846"/>
                </a:lnTo>
                <a:lnTo>
                  <a:pt x="9906" y="677742"/>
                </a:lnTo>
                <a:lnTo>
                  <a:pt x="381000" y="1003899"/>
                </a:lnTo>
                <a:lnTo>
                  <a:pt x="381000" y="1001268"/>
                </a:lnTo>
                <a:lnTo>
                  <a:pt x="388620" y="997458"/>
                </a:lnTo>
                <a:close/>
              </a:path>
              <a:path w="3042284" h="1338579">
                <a:moveTo>
                  <a:pt x="388620" y="340614"/>
                </a:moveTo>
                <a:lnTo>
                  <a:pt x="381000" y="336804"/>
                </a:lnTo>
                <a:lnTo>
                  <a:pt x="381000" y="347298"/>
                </a:lnTo>
                <a:lnTo>
                  <a:pt x="388620" y="340614"/>
                </a:lnTo>
                <a:close/>
              </a:path>
              <a:path w="3042284" h="1338579">
                <a:moveTo>
                  <a:pt x="388620" y="498348"/>
                </a:moveTo>
                <a:lnTo>
                  <a:pt x="388620" y="340614"/>
                </a:lnTo>
                <a:lnTo>
                  <a:pt x="381000" y="347298"/>
                </a:lnTo>
                <a:lnTo>
                  <a:pt x="381000" y="507492"/>
                </a:lnTo>
                <a:lnTo>
                  <a:pt x="385572" y="507492"/>
                </a:lnTo>
                <a:lnTo>
                  <a:pt x="385572" y="498348"/>
                </a:lnTo>
                <a:lnTo>
                  <a:pt x="388620" y="498348"/>
                </a:lnTo>
                <a:close/>
              </a:path>
              <a:path w="3042284" h="1338579">
                <a:moveTo>
                  <a:pt x="768857" y="1328166"/>
                </a:moveTo>
                <a:lnTo>
                  <a:pt x="768858" y="830580"/>
                </a:lnTo>
                <a:lnTo>
                  <a:pt x="381000" y="830580"/>
                </a:lnTo>
                <a:lnTo>
                  <a:pt x="381000" y="990773"/>
                </a:lnTo>
                <a:lnTo>
                  <a:pt x="385572" y="994784"/>
                </a:lnTo>
                <a:lnTo>
                  <a:pt x="385572" y="839724"/>
                </a:lnTo>
                <a:lnTo>
                  <a:pt x="390144" y="835152"/>
                </a:lnTo>
                <a:lnTo>
                  <a:pt x="390144" y="839724"/>
                </a:lnTo>
                <a:lnTo>
                  <a:pt x="758952" y="839724"/>
                </a:lnTo>
                <a:lnTo>
                  <a:pt x="758952" y="835152"/>
                </a:lnTo>
                <a:lnTo>
                  <a:pt x="764286" y="839724"/>
                </a:lnTo>
                <a:lnTo>
                  <a:pt x="764286" y="1328166"/>
                </a:lnTo>
                <a:lnTo>
                  <a:pt x="768857" y="1328166"/>
                </a:lnTo>
                <a:close/>
              </a:path>
              <a:path w="3042284" h="1338579">
                <a:moveTo>
                  <a:pt x="388620" y="1010596"/>
                </a:moveTo>
                <a:lnTo>
                  <a:pt x="388620" y="997458"/>
                </a:lnTo>
                <a:lnTo>
                  <a:pt x="381000" y="1001268"/>
                </a:lnTo>
                <a:lnTo>
                  <a:pt x="381000" y="1003899"/>
                </a:lnTo>
                <a:lnTo>
                  <a:pt x="388620" y="1010596"/>
                </a:lnTo>
                <a:close/>
              </a:path>
              <a:path w="3042284" h="1338579">
                <a:moveTo>
                  <a:pt x="764286" y="498348"/>
                </a:moveTo>
                <a:lnTo>
                  <a:pt x="385572" y="498348"/>
                </a:lnTo>
                <a:lnTo>
                  <a:pt x="390144" y="502920"/>
                </a:lnTo>
                <a:lnTo>
                  <a:pt x="390144" y="507492"/>
                </a:lnTo>
                <a:lnTo>
                  <a:pt x="758952" y="507492"/>
                </a:lnTo>
                <a:lnTo>
                  <a:pt x="758952" y="502920"/>
                </a:lnTo>
                <a:lnTo>
                  <a:pt x="764286" y="498348"/>
                </a:lnTo>
                <a:close/>
              </a:path>
              <a:path w="3042284" h="1338579">
                <a:moveTo>
                  <a:pt x="390144" y="507492"/>
                </a:moveTo>
                <a:lnTo>
                  <a:pt x="390144" y="502920"/>
                </a:lnTo>
                <a:lnTo>
                  <a:pt x="385572" y="498348"/>
                </a:lnTo>
                <a:lnTo>
                  <a:pt x="385572" y="507492"/>
                </a:lnTo>
                <a:lnTo>
                  <a:pt x="390144" y="507492"/>
                </a:lnTo>
                <a:close/>
              </a:path>
              <a:path w="3042284" h="1338579">
                <a:moveTo>
                  <a:pt x="390144" y="839724"/>
                </a:moveTo>
                <a:lnTo>
                  <a:pt x="390144" y="835152"/>
                </a:lnTo>
                <a:lnTo>
                  <a:pt x="385572" y="839724"/>
                </a:lnTo>
                <a:lnTo>
                  <a:pt x="390144" y="839724"/>
                </a:lnTo>
                <a:close/>
              </a:path>
              <a:path w="3042284" h="1338579">
                <a:moveTo>
                  <a:pt x="390144" y="1011936"/>
                </a:moveTo>
                <a:lnTo>
                  <a:pt x="390144" y="839724"/>
                </a:lnTo>
                <a:lnTo>
                  <a:pt x="385572" y="839724"/>
                </a:lnTo>
                <a:lnTo>
                  <a:pt x="385572" y="994784"/>
                </a:lnTo>
                <a:lnTo>
                  <a:pt x="388620" y="997458"/>
                </a:lnTo>
                <a:lnTo>
                  <a:pt x="388620" y="1010596"/>
                </a:lnTo>
                <a:lnTo>
                  <a:pt x="390144" y="1011936"/>
                </a:lnTo>
                <a:close/>
              </a:path>
              <a:path w="3042284" h="1338579">
                <a:moveTo>
                  <a:pt x="2282190" y="498347"/>
                </a:moveTo>
                <a:lnTo>
                  <a:pt x="2282190" y="0"/>
                </a:lnTo>
                <a:lnTo>
                  <a:pt x="758952" y="0"/>
                </a:lnTo>
                <a:lnTo>
                  <a:pt x="758952" y="498348"/>
                </a:lnTo>
                <a:lnTo>
                  <a:pt x="764286" y="498348"/>
                </a:lnTo>
                <a:lnTo>
                  <a:pt x="764286" y="9143"/>
                </a:lnTo>
                <a:lnTo>
                  <a:pt x="768858" y="4571"/>
                </a:lnTo>
                <a:lnTo>
                  <a:pt x="768857" y="9143"/>
                </a:lnTo>
                <a:lnTo>
                  <a:pt x="2273046" y="9143"/>
                </a:lnTo>
                <a:lnTo>
                  <a:pt x="2273046" y="4571"/>
                </a:lnTo>
                <a:lnTo>
                  <a:pt x="2277618" y="9143"/>
                </a:lnTo>
                <a:lnTo>
                  <a:pt x="2277618" y="498347"/>
                </a:lnTo>
                <a:lnTo>
                  <a:pt x="2282190" y="498347"/>
                </a:lnTo>
                <a:close/>
              </a:path>
              <a:path w="3042284" h="1338579">
                <a:moveTo>
                  <a:pt x="768858" y="507492"/>
                </a:moveTo>
                <a:lnTo>
                  <a:pt x="768857" y="9143"/>
                </a:lnTo>
                <a:lnTo>
                  <a:pt x="764286" y="9143"/>
                </a:lnTo>
                <a:lnTo>
                  <a:pt x="764286" y="498348"/>
                </a:lnTo>
                <a:lnTo>
                  <a:pt x="758952" y="502920"/>
                </a:lnTo>
                <a:lnTo>
                  <a:pt x="758952" y="507492"/>
                </a:lnTo>
                <a:lnTo>
                  <a:pt x="768858" y="507492"/>
                </a:lnTo>
                <a:close/>
              </a:path>
              <a:path w="3042284" h="1338579">
                <a:moveTo>
                  <a:pt x="764286" y="839724"/>
                </a:moveTo>
                <a:lnTo>
                  <a:pt x="758952" y="835152"/>
                </a:lnTo>
                <a:lnTo>
                  <a:pt x="758952" y="839724"/>
                </a:lnTo>
                <a:lnTo>
                  <a:pt x="764286" y="839724"/>
                </a:lnTo>
                <a:close/>
              </a:path>
              <a:path w="3042284" h="1338579">
                <a:moveTo>
                  <a:pt x="768857" y="1338072"/>
                </a:moveTo>
                <a:lnTo>
                  <a:pt x="768858" y="1333500"/>
                </a:lnTo>
                <a:lnTo>
                  <a:pt x="764286" y="1328166"/>
                </a:lnTo>
                <a:lnTo>
                  <a:pt x="764286" y="839724"/>
                </a:lnTo>
                <a:lnTo>
                  <a:pt x="758952" y="839724"/>
                </a:lnTo>
                <a:lnTo>
                  <a:pt x="758952" y="1338072"/>
                </a:lnTo>
                <a:lnTo>
                  <a:pt x="768857" y="1338072"/>
                </a:lnTo>
                <a:close/>
              </a:path>
              <a:path w="3042284" h="1338579">
                <a:moveTo>
                  <a:pt x="768857" y="9143"/>
                </a:moveTo>
                <a:lnTo>
                  <a:pt x="768858" y="4571"/>
                </a:lnTo>
                <a:lnTo>
                  <a:pt x="764286" y="9143"/>
                </a:lnTo>
                <a:lnTo>
                  <a:pt x="768857" y="9143"/>
                </a:lnTo>
                <a:close/>
              </a:path>
              <a:path w="3042284" h="1338579">
                <a:moveTo>
                  <a:pt x="2277618" y="1328165"/>
                </a:moveTo>
                <a:lnTo>
                  <a:pt x="764286" y="1328166"/>
                </a:lnTo>
                <a:lnTo>
                  <a:pt x="768858" y="1333500"/>
                </a:lnTo>
                <a:lnTo>
                  <a:pt x="768857" y="1338072"/>
                </a:lnTo>
                <a:lnTo>
                  <a:pt x="2273046" y="1338071"/>
                </a:lnTo>
                <a:lnTo>
                  <a:pt x="2273046" y="1333500"/>
                </a:lnTo>
                <a:lnTo>
                  <a:pt x="2277618" y="1328165"/>
                </a:lnTo>
                <a:close/>
              </a:path>
              <a:path w="3042284" h="1338579">
                <a:moveTo>
                  <a:pt x="2277618" y="9143"/>
                </a:moveTo>
                <a:lnTo>
                  <a:pt x="2273046" y="4571"/>
                </a:lnTo>
                <a:lnTo>
                  <a:pt x="2273046" y="9143"/>
                </a:lnTo>
                <a:lnTo>
                  <a:pt x="2277618" y="9143"/>
                </a:lnTo>
                <a:close/>
              </a:path>
              <a:path w="3042284" h="1338579">
                <a:moveTo>
                  <a:pt x="2282190" y="507491"/>
                </a:moveTo>
                <a:lnTo>
                  <a:pt x="2282190" y="502919"/>
                </a:lnTo>
                <a:lnTo>
                  <a:pt x="2277618" y="498347"/>
                </a:lnTo>
                <a:lnTo>
                  <a:pt x="2277618" y="9143"/>
                </a:lnTo>
                <a:lnTo>
                  <a:pt x="2273046" y="9143"/>
                </a:lnTo>
                <a:lnTo>
                  <a:pt x="2273046" y="507491"/>
                </a:lnTo>
                <a:lnTo>
                  <a:pt x="2282190" y="507491"/>
                </a:lnTo>
                <a:close/>
              </a:path>
              <a:path w="3042284" h="1338579">
                <a:moveTo>
                  <a:pt x="2660904" y="990104"/>
                </a:moveTo>
                <a:lnTo>
                  <a:pt x="2660904" y="830579"/>
                </a:lnTo>
                <a:lnTo>
                  <a:pt x="2273046" y="830579"/>
                </a:lnTo>
                <a:lnTo>
                  <a:pt x="2273046" y="1328165"/>
                </a:lnTo>
                <a:lnTo>
                  <a:pt x="2277618" y="1328165"/>
                </a:lnTo>
                <a:lnTo>
                  <a:pt x="2277618" y="839723"/>
                </a:lnTo>
                <a:lnTo>
                  <a:pt x="2282190" y="835151"/>
                </a:lnTo>
                <a:lnTo>
                  <a:pt x="2282190" y="839723"/>
                </a:lnTo>
                <a:lnTo>
                  <a:pt x="2650998" y="839723"/>
                </a:lnTo>
                <a:lnTo>
                  <a:pt x="2650998" y="835151"/>
                </a:lnTo>
                <a:lnTo>
                  <a:pt x="2656332" y="839723"/>
                </a:lnTo>
                <a:lnTo>
                  <a:pt x="2656332" y="994115"/>
                </a:lnTo>
                <a:lnTo>
                  <a:pt x="2660904" y="990104"/>
                </a:lnTo>
                <a:close/>
              </a:path>
              <a:path w="3042284" h="1338579">
                <a:moveTo>
                  <a:pt x="2282190" y="1338071"/>
                </a:moveTo>
                <a:lnTo>
                  <a:pt x="2282190" y="839723"/>
                </a:lnTo>
                <a:lnTo>
                  <a:pt x="2277618" y="839723"/>
                </a:lnTo>
                <a:lnTo>
                  <a:pt x="2277618" y="1328165"/>
                </a:lnTo>
                <a:lnTo>
                  <a:pt x="2273046" y="1333500"/>
                </a:lnTo>
                <a:lnTo>
                  <a:pt x="2273046" y="1338071"/>
                </a:lnTo>
                <a:lnTo>
                  <a:pt x="2282190" y="1338071"/>
                </a:lnTo>
                <a:close/>
              </a:path>
              <a:path w="3042284" h="1338579">
                <a:moveTo>
                  <a:pt x="2656332" y="498347"/>
                </a:moveTo>
                <a:lnTo>
                  <a:pt x="2277618" y="498347"/>
                </a:lnTo>
                <a:lnTo>
                  <a:pt x="2282190" y="502919"/>
                </a:lnTo>
                <a:lnTo>
                  <a:pt x="2282190" y="507491"/>
                </a:lnTo>
                <a:lnTo>
                  <a:pt x="2650998" y="507491"/>
                </a:lnTo>
                <a:lnTo>
                  <a:pt x="2650998" y="502919"/>
                </a:lnTo>
                <a:lnTo>
                  <a:pt x="2656332" y="498347"/>
                </a:lnTo>
                <a:close/>
              </a:path>
              <a:path w="3042284" h="1338579">
                <a:moveTo>
                  <a:pt x="2282190" y="839723"/>
                </a:moveTo>
                <a:lnTo>
                  <a:pt x="2282190" y="835151"/>
                </a:lnTo>
                <a:lnTo>
                  <a:pt x="2277618" y="839723"/>
                </a:lnTo>
                <a:lnTo>
                  <a:pt x="2282190" y="839723"/>
                </a:lnTo>
                <a:close/>
              </a:path>
              <a:path w="3042284" h="1338579">
                <a:moveTo>
                  <a:pt x="3041904" y="669035"/>
                </a:moveTo>
                <a:lnTo>
                  <a:pt x="2650998" y="326135"/>
                </a:lnTo>
                <a:lnTo>
                  <a:pt x="2650998" y="498347"/>
                </a:lnTo>
                <a:lnTo>
                  <a:pt x="2652522" y="498347"/>
                </a:lnTo>
                <a:lnTo>
                  <a:pt x="2652522" y="340613"/>
                </a:lnTo>
                <a:lnTo>
                  <a:pt x="2660904" y="336803"/>
                </a:lnTo>
                <a:lnTo>
                  <a:pt x="2660904" y="347967"/>
                </a:lnTo>
                <a:lnTo>
                  <a:pt x="3026892" y="669035"/>
                </a:lnTo>
                <a:lnTo>
                  <a:pt x="3031236" y="665226"/>
                </a:lnTo>
                <a:lnTo>
                  <a:pt x="3031236" y="678393"/>
                </a:lnTo>
                <a:lnTo>
                  <a:pt x="3041904" y="669035"/>
                </a:lnTo>
                <a:close/>
              </a:path>
              <a:path w="3042284" h="1338579">
                <a:moveTo>
                  <a:pt x="2656332" y="507491"/>
                </a:moveTo>
                <a:lnTo>
                  <a:pt x="2656332" y="498347"/>
                </a:lnTo>
                <a:lnTo>
                  <a:pt x="2650998" y="502919"/>
                </a:lnTo>
                <a:lnTo>
                  <a:pt x="2650998" y="507491"/>
                </a:lnTo>
                <a:lnTo>
                  <a:pt x="2656332" y="507491"/>
                </a:lnTo>
                <a:close/>
              </a:path>
              <a:path w="3042284" h="1338579">
                <a:moveTo>
                  <a:pt x="2656332" y="839723"/>
                </a:moveTo>
                <a:lnTo>
                  <a:pt x="2650998" y="835151"/>
                </a:lnTo>
                <a:lnTo>
                  <a:pt x="2650998" y="839723"/>
                </a:lnTo>
                <a:lnTo>
                  <a:pt x="2656332" y="839723"/>
                </a:lnTo>
                <a:close/>
              </a:path>
              <a:path w="3042284" h="1338579">
                <a:moveTo>
                  <a:pt x="2656332" y="994115"/>
                </a:moveTo>
                <a:lnTo>
                  <a:pt x="2656332" y="839723"/>
                </a:lnTo>
                <a:lnTo>
                  <a:pt x="2650998" y="839723"/>
                </a:lnTo>
                <a:lnTo>
                  <a:pt x="2650998" y="1011935"/>
                </a:lnTo>
                <a:lnTo>
                  <a:pt x="2652522" y="1010599"/>
                </a:lnTo>
                <a:lnTo>
                  <a:pt x="2652522" y="997457"/>
                </a:lnTo>
                <a:lnTo>
                  <a:pt x="2656332" y="994115"/>
                </a:lnTo>
                <a:close/>
              </a:path>
              <a:path w="3042284" h="1338579">
                <a:moveTo>
                  <a:pt x="2660904" y="347967"/>
                </a:moveTo>
                <a:lnTo>
                  <a:pt x="2660904" y="336803"/>
                </a:lnTo>
                <a:lnTo>
                  <a:pt x="2652522" y="340613"/>
                </a:lnTo>
                <a:lnTo>
                  <a:pt x="2660904" y="347967"/>
                </a:lnTo>
                <a:close/>
              </a:path>
              <a:path w="3042284" h="1338579">
                <a:moveTo>
                  <a:pt x="2660904" y="507491"/>
                </a:moveTo>
                <a:lnTo>
                  <a:pt x="2660904" y="347967"/>
                </a:lnTo>
                <a:lnTo>
                  <a:pt x="2652522" y="340613"/>
                </a:lnTo>
                <a:lnTo>
                  <a:pt x="2652522" y="498347"/>
                </a:lnTo>
                <a:lnTo>
                  <a:pt x="2656332" y="498347"/>
                </a:lnTo>
                <a:lnTo>
                  <a:pt x="2656332" y="507491"/>
                </a:lnTo>
                <a:lnTo>
                  <a:pt x="2660904" y="507491"/>
                </a:lnTo>
                <a:close/>
              </a:path>
              <a:path w="3042284" h="1338579">
                <a:moveTo>
                  <a:pt x="3031236" y="678393"/>
                </a:moveTo>
                <a:lnTo>
                  <a:pt x="3031236" y="672845"/>
                </a:lnTo>
                <a:lnTo>
                  <a:pt x="3026892" y="669035"/>
                </a:lnTo>
                <a:lnTo>
                  <a:pt x="2652522" y="997457"/>
                </a:lnTo>
                <a:lnTo>
                  <a:pt x="2660904" y="1001267"/>
                </a:lnTo>
                <a:lnTo>
                  <a:pt x="2660904" y="1003246"/>
                </a:lnTo>
                <a:lnTo>
                  <a:pt x="3031236" y="678393"/>
                </a:lnTo>
                <a:close/>
              </a:path>
              <a:path w="3042284" h="1338579">
                <a:moveTo>
                  <a:pt x="2660904" y="1003246"/>
                </a:moveTo>
                <a:lnTo>
                  <a:pt x="2660904" y="1001267"/>
                </a:lnTo>
                <a:lnTo>
                  <a:pt x="2652522" y="997457"/>
                </a:lnTo>
                <a:lnTo>
                  <a:pt x="2652522" y="1010599"/>
                </a:lnTo>
                <a:lnTo>
                  <a:pt x="2660904" y="1003246"/>
                </a:lnTo>
                <a:close/>
              </a:path>
              <a:path w="3042284" h="1338579">
                <a:moveTo>
                  <a:pt x="3031236" y="672845"/>
                </a:moveTo>
                <a:lnTo>
                  <a:pt x="3031236" y="665226"/>
                </a:lnTo>
                <a:lnTo>
                  <a:pt x="3026892" y="669035"/>
                </a:lnTo>
                <a:lnTo>
                  <a:pt x="3031236" y="672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873125" y="4950967"/>
            <a:ext cx="166243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b="1" spc="-5" dirty="0">
                <a:latin typeface="Arial" panose="020B0604020202020204"/>
                <a:cs typeface="Arial" panose="020B0604020202020204"/>
              </a:rPr>
              <a:t>1.</a:t>
            </a:r>
            <a:r>
              <a:rPr sz="16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执行定义操作，  创建数据库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07249" y="5601461"/>
            <a:ext cx="1289050" cy="1318260"/>
          </a:xfrm>
          <a:custGeom>
            <a:avLst/>
            <a:gdLst/>
            <a:ahLst/>
            <a:cxnLst/>
            <a:rect l="l" t="t" r="r" b="b"/>
            <a:pathLst>
              <a:path w="1289050" h="1318259">
                <a:moveTo>
                  <a:pt x="1288542" y="1130046"/>
                </a:moveTo>
                <a:lnTo>
                  <a:pt x="1288542" y="0"/>
                </a:lnTo>
                <a:lnTo>
                  <a:pt x="1284766" y="20595"/>
                </a:lnTo>
                <a:lnTo>
                  <a:pt x="1273700" y="40547"/>
                </a:lnTo>
                <a:lnTo>
                  <a:pt x="1231255" y="78060"/>
                </a:lnTo>
                <a:lnTo>
                  <a:pt x="1164329" y="111617"/>
                </a:lnTo>
                <a:lnTo>
                  <a:pt x="1122661" y="126625"/>
                </a:lnTo>
                <a:lnTo>
                  <a:pt x="1076043" y="140298"/>
                </a:lnTo>
                <a:lnTo>
                  <a:pt x="1024865" y="152521"/>
                </a:lnTo>
                <a:lnTo>
                  <a:pt x="969518" y="163180"/>
                </a:lnTo>
                <a:lnTo>
                  <a:pt x="910390" y="172160"/>
                </a:lnTo>
                <a:lnTo>
                  <a:pt x="847874" y="179344"/>
                </a:lnTo>
                <a:lnTo>
                  <a:pt x="782358" y="184618"/>
                </a:lnTo>
                <a:lnTo>
                  <a:pt x="714233" y="187867"/>
                </a:lnTo>
                <a:lnTo>
                  <a:pt x="643890" y="188975"/>
                </a:lnTo>
                <a:lnTo>
                  <a:pt x="573688" y="187867"/>
                </a:lnTo>
                <a:lnTo>
                  <a:pt x="505687" y="184618"/>
                </a:lnTo>
                <a:lnTo>
                  <a:pt x="440277" y="179344"/>
                </a:lnTo>
                <a:lnTo>
                  <a:pt x="377850" y="172160"/>
                </a:lnTo>
                <a:lnTo>
                  <a:pt x="318798" y="163180"/>
                </a:lnTo>
                <a:lnTo>
                  <a:pt x="263511" y="152521"/>
                </a:lnTo>
                <a:lnTo>
                  <a:pt x="212382" y="140298"/>
                </a:lnTo>
                <a:lnTo>
                  <a:pt x="165802" y="126625"/>
                </a:lnTo>
                <a:lnTo>
                  <a:pt x="124163" y="111617"/>
                </a:lnTo>
                <a:lnTo>
                  <a:pt x="87855" y="95391"/>
                </a:lnTo>
                <a:lnTo>
                  <a:pt x="32802" y="59740"/>
                </a:lnTo>
                <a:lnTo>
                  <a:pt x="3775" y="20595"/>
                </a:lnTo>
                <a:lnTo>
                  <a:pt x="0" y="0"/>
                </a:lnTo>
                <a:lnTo>
                  <a:pt x="0" y="1130046"/>
                </a:lnTo>
                <a:lnTo>
                  <a:pt x="14839" y="1170556"/>
                </a:lnTo>
                <a:lnTo>
                  <a:pt x="57271" y="1207972"/>
                </a:lnTo>
                <a:lnTo>
                  <a:pt x="124163" y="1241395"/>
                </a:lnTo>
                <a:lnTo>
                  <a:pt x="165802" y="1256328"/>
                </a:lnTo>
                <a:lnTo>
                  <a:pt x="212382" y="1269925"/>
                </a:lnTo>
                <a:lnTo>
                  <a:pt x="263511" y="1282074"/>
                </a:lnTo>
                <a:lnTo>
                  <a:pt x="318798" y="1292662"/>
                </a:lnTo>
                <a:lnTo>
                  <a:pt x="377850" y="1301577"/>
                </a:lnTo>
                <a:lnTo>
                  <a:pt x="440277" y="1308707"/>
                </a:lnTo>
                <a:lnTo>
                  <a:pt x="505687" y="1313939"/>
                </a:lnTo>
                <a:lnTo>
                  <a:pt x="573688" y="1317161"/>
                </a:lnTo>
                <a:lnTo>
                  <a:pt x="643890" y="1318260"/>
                </a:lnTo>
                <a:lnTo>
                  <a:pt x="714233" y="1317161"/>
                </a:lnTo>
                <a:lnTo>
                  <a:pt x="782358" y="1313939"/>
                </a:lnTo>
                <a:lnTo>
                  <a:pt x="847874" y="1308707"/>
                </a:lnTo>
                <a:lnTo>
                  <a:pt x="910390" y="1301577"/>
                </a:lnTo>
                <a:lnTo>
                  <a:pt x="969518" y="1292662"/>
                </a:lnTo>
                <a:lnTo>
                  <a:pt x="1024865" y="1282074"/>
                </a:lnTo>
                <a:lnTo>
                  <a:pt x="1076043" y="1269925"/>
                </a:lnTo>
                <a:lnTo>
                  <a:pt x="1122661" y="1256328"/>
                </a:lnTo>
                <a:lnTo>
                  <a:pt x="1164329" y="1241395"/>
                </a:lnTo>
                <a:lnTo>
                  <a:pt x="1200658" y="1225239"/>
                </a:lnTo>
                <a:lnTo>
                  <a:pt x="1255733" y="1189707"/>
                </a:lnTo>
                <a:lnTo>
                  <a:pt x="1284766" y="1150631"/>
                </a:lnTo>
                <a:lnTo>
                  <a:pt x="1288542" y="1130046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7249" y="5413247"/>
            <a:ext cx="1289050" cy="377190"/>
          </a:xfrm>
          <a:custGeom>
            <a:avLst/>
            <a:gdLst/>
            <a:ahLst/>
            <a:cxnLst/>
            <a:rect l="l" t="t" r="r" b="b"/>
            <a:pathLst>
              <a:path w="1289050" h="377189">
                <a:moveTo>
                  <a:pt x="1288542" y="188213"/>
                </a:moveTo>
                <a:lnTo>
                  <a:pt x="1273700" y="147932"/>
                </a:lnTo>
                <a:lnTo>
                  <a:pt x="1231255" y="110615"/>
                </a:lnTo>
                <a:lnTo>
                  <a:pt x="1164329" y="77193"/>
                </a:lnTo>
                <a:lnTo>
                  <a:pt x="1122661" y="62235"/>
                </a:lnTo>
                <a:lnTo>
                  <a:pt x="1076043" y="48600"/>
                </a:lnTo>
                <a:lnTo>
                  <a:pt x="1024865" y="36405"/>
                </a:lnTo>
                <a:lnTo>
                  <a:pt x="969518" y="25766"/>
                </a:lnTo>
                <a:lnTo>
                  <a:pt x="910390" y="16801"/>
                </a:lnTo>
                <a:lnTo>
                  <a:pt x="847874" y="9625"/>
                </a:lnTo>
                <a:lnTo>
                  <a:pt x="782358" y="4355"/>
                </a:lnTo>
                <a:lnTo>
                  <a:pt x="714233" y="1108"/>
                </a:lnTo>
                <a:lnTo>
                  <a:pt x="643890" y="0"/>
                </a:lnTo>
                <a:lnTo>
                  <a:pt x="573688" y="1108"/>
                </a:lnTo>
                <a:lnTo>
                  <a:pt x="505687" y="4355"/>
                </a:lnTo>
                <a:lnTo>
                  <a:pt x="440277" y="9625"/>
                </a:lnTo>
                <a:lnTo>
                  <a:pt x="377850" y="16801"/>
                </a:lnTo>
                <a:lnTo>
                  <a:pt x="318798" y="25766"/>
                </a:lnTo>
                <a:lnTo>
                  <a:pt x="263511" y="36405"/>
                </a:lnTo>
                <a:lnTo>
                  <a:pt x="212382" y="48600"/>
                </a:lnTo>
                <a:lnTo>
                  <a:pt x="165802" y="62235"/>
                </a:lnTo>
                <a:lnTo>
                  <a:pt x="124163" y="77193"/>
                </a:lnTo>
                <a:lnTo>
                  <a:pt x="87855" y="93359"/>
                </a:lnTo>
                <a:lnTo>
                  <a:pt x="32802" y="128845"/>
                </a:lnTo>
                <a:lnTo>
                  <a:pt x="3775" y="167761"/>
                </a:lnTo>
                <a:lnTo>
                  <a:pt x="0" y="188213"/>
                </a:lnTo>
                <a:lnTo>
                  <a:pt x="3775" y="208809"/>
                </a:lnTo>
                <a:lnTo>
                  <a:pt x="32802" y="247954"/>
                </a:lnTo>
                <a:lnTo>
                  <a:pt x="87855" y="283605"/>
                </a:lnTo>
                <a:lnTo>
                  <a:pt x="124163" y="299831"/>
                </a:lnTo>
                <a:lnTo>
                  <a:pt x="165802" y="314839"/>
                </a:lnTo>
                <a:lnTo>
                  <a:pt x="212382" y="328512"/>
                </a:lnTo>
                <a:lnTo>
                  <a:pt x="263511" y="340735"/>
                </a:lnTo>
                <a:lnTo>
                  <a:pt x="318798" y="351394"/>
                </a:lnTo>
                <a:lnTo>
                  <a:pt x="377850" y="360374"/>
                </a:lnTo>
                <a:lnTo>
                  <a:pt x="440277" y="367558"/>
                </a:lnTo>
                <a:lnTo>
                  <a:pt x="505687" y="372832"/>
                </a:lnTo>
                <a:lnTo>
                  <a:pt x="573688" y="376081"/>
                </a:lnTo>
                <a:lnTo>
                  <a:pt x="643890" y="377189"/>
                </a:lnTo>
                <a:lnTo>
                  <a:pt x="714233" y="376081"/>
                </a:lnTo>
                <a:lnTo>
                  <a:pt x="782358" y="372832"/>
                </a:lnTo>
                <a:lnTo>
                  <a:pt x="847874" y="367558"/>
                </a:lnTo>
                <a:lnTo>
                  <a:pt x="910390" y="360374"/>
                </a:lnTo>
                <a:lnTo>
                  <a:pt x="969518" y="351394"/>
                </a:lnTo>
                <a:lnTo>
                  <a:pt x="1024865" y="340735"/>
                </a:lnTo>
                <a:lnTo>
                  <a:pt x="1076043" y="328512"/>
                </a:lnTo>
                <a:lnTo>
                  <a:pt x="1122661" y="314839"/>
                </a:lnTo>
                <a:lnTo>
                  <a:pt x="1164329" y="299831"/>
                </a:lnTo>
                <a:lnTo>
                  <a:pt x="1200658" y="283605"/>
                </a:lnTo>
                <a:lnTo>
                  <a:pt x="1255733" y="247954"/>
                </a:lnTo>
                <a:lnTo>
                  <a:pt x="1284766" y="208809"/>
                </a:lnTo>
                <a:lnTo>
                  <a:pt x="1288542" y="188213"/>
                </a:lnTo>
                <a:close/>
              </a:path>
            </a:pathLst>
          </a:custGeom>
          <a:solidFill>
            <a:srgbClr val="E0E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1915" y="5408136"/>
            <a:ext cx="1299210" cy="1517015"/>
          </a:xfrm>
          <a:custGeom>
            <a:avLst/>
            <a:gdLst/>
            <a:ahLst/>
            <a:cxnLst/>
            <a:rect l="l" t="t" r="r" b="b"/>
            <a:pathLst>
              <a:path w="1299210" h="1517015">
                <a:moveTo>
                  <a:pt x="108" y="193325"/>
                </a:moveTo>
                <a:lnTo>
                  <a:pt x="0" y="194087"/>
                </a:lnTo>
                <a:lnTo>
                  <a:pt x="108" y="193325"/>
                </a:lnTo>
                <a:close/>
              </a:path>
              <a:path w="1299210" h="1517015">
                <a:moveTo>
                  <a:pt x="1293876" y="214912"/>
                </a:moveTo>
                <a:lnTo>
                  <a:pt x="1293876" y="198659"/>
                </a:lnTo>
                <a:lnTo>
                  <a:pt x="1291589" y="198659"/>
                </a:lnTo>
                <a:lnTo>
                  <a:pt x="1289304" y="196373"/>
                </a:lnTo>
                <a:lnTo>
                  <a:pt x="1289304" y="198659"/>
                </a:lnTo>
                <a:lnTo>
                  <a:pt x="1288542" y="202469"/>
                </a:lnTo>
                <a:lnTo>
                  <a:pt x="1287780" y="207041"/>
                </a:lnTo>
                <a:lnTo>
                  <a:pt x="1246810" y="258769"/>
                </a:lnTo>
                <a:lnTo>
                  <a:pt x="1212698" y="280481"/>
                </a:lnTo>
                <a:lnTo>
                  <a:pt x="1171395" y="299601"/>
                </a:lnTo>
                <a:lnTo>
                  <a:pt x="1124325" y="316264"/>
                </a:lnTo>
                <a:lnTo>
                  <a:pt x="1072909" y="330602"/>
                </a:lnTo>
                <a:lnTo>
                  <a:pt x="1018569" y="342747"/>
                </a:lnTo>
                <a:lnTo>
                  <a:pt x="962727" y="352834"/>
                </a:lnTo>
                <a:lnTo>
                  <a:pt x="906806" y="360995"/>
                </a:lnTo>
                <a:lnTo>
                  <a:pt x="852226" y="367363"/>
                </a:lnTo>
                <a:lnTo>
                  <a:pt x="800410" y="372071"/>
                </a:lnTo>
                <a:lnTo>
                  <a:pt x="752780" y="375253"/>
                </a:lnTo>
                <a:lnTo>
                  <a:pt x="712145" y="376982"/>
                </a:lnTo>
                <a:lnTo>
                  <a:pt x="675765" y="377568"/>
                </a:lnTo>
                <a:lnTo>
                  <a:pt x="649224" y="376967"/>
                </a:lnTo>
                <a:lnTo>
                  <a:pt x="616457" y="376967"/>
                </a:lnTo>
                <a:lnTo>
                  <a:pt x="583691" y="376205"/>
                </a:lnTo>
                <a:lnTo>
                  <a:pt x="557562" y="375792"/>
                </a:lnTo>
                <a:lnTo>
                  <a:pt x="553888" y="375667"/>
                </a:lnTo>
                <a:lnTo>
                  <a:pt x="471252" y="370144"/>
                </a:lnTo>
                <a:lnTo>
                  <a:pt x="418614" y="364599"/>
                </a:lnTo>
                <a:lnTo>
                  <a:pt x="362256" y="357061"/>
                </a:lnTo>
                <a:lnTo>
                  <a:pt x="303720" y="347289"/>
                </a:lnTo>
                <a:lnTo>
                  <a:pt x="245237" y="335133"/>
                </a:lnTo>
                <a:lnTo>
                  <a:pt x="188863" y="320421"/>
                </a:lnTo>
                <a:lnTo>
                  <a:pt x="136657" y="302979"/>
                </a:lnTo>
                <a:lnTo>
                  <a:pt x="90677" y="282636"/>
                </a:lnTo>
                <a:lnTo>
                  <a:pt x="52980" y="259218"/>
                </a:lnTo>
                <a:lnTo>
                  <a:pt x="25624" y="232553"/>
                </a:lnTo>
                <a:lnTo>
                  <a:pt x="9906" y="197897"/>
                </a:lnTo>
                <a:lnTo>
                  <a:pt x="9906" y="193325"/>
                </a:lnTo>
                <a:lnTo>
                  <a:pt x="108" y="193325"/>
                </a:lnTo>
                <a:lnTo>
                  <a:pt x="14016" y="232647"/>
                </a:lnTo>
                <a:lnTo>
                  <a:pt x="68711" y="281216"/>
                </a:lnTo>
                <a:lnTo>
                  <a:pt x="107998" y="301412"/>
                </a:lnTo>
                <a:lnTo>
                  <a:pt x="153300" y="319069"/>
                </a:lnTo>
                <a:lnTo>
                  <a:pt x="203160" y="334328"/>
                </a:lnTo>
                <a:lnTo>
                  <a:pt x="256120" y="347329"/>
                </a:lnTo>
                <a:lnTo>
                  <a:pt x="310721" y="358211"/>
                </a:lnTo>
                <a:lnTo>
                  <a:pt x="365508" y="367117"/>
                </a:lnTo>
                <a:lnTo>
                  <a:pt x="419020" y="374184"/>
                </a:lnTo>
                <a:lnTo>
                  <a:pt x="469802" y="379555"/>
                </a:lnTo>
                <a:lnTo>
                  <a:pt x="516394" y="383369"/>
                </a:lnTo>
                <a:lnTo>
                  <a:pt x="555763" y="385674"/>
                </a:lnTo>
                <a:lnTo>
                  <a:pt x="649224" y="386873"/>
                </a:lnTo>
                <a:lnTo>
                  <a:pt x="676408" y="386255"/>
                </a:lnTo>
                <a:lnTo>
                  <a:pt x="712145" y="386202"/>
                </a:lnTo>
                <a:lnTo>
                  <a:pt x="793257" y="382383"/>
                </a:lnTo>
                <a:lnTo>
                  <a:pt x="843737" y="378081"/>
                </a:lnTo>
                <a:lnTo>
                  <a:pt x="898267" y="371980"/>
                </a:lnTo>
                <a:lnTo>
                  <a:pt x="955184" y="363918"/>
                </a:lnTo>
                <a:lnTo>
                  <a:pt x="1012826" y="353731"/>
                </a:lnTo>
                <a:lnTo>
                  <a:pt x="1069533" y="341257"/>
                </a:lnTo>
                <a:lnTo>
                  <a:pt x="1123632" y="326337"/>
                </a:lnTo>
                <a:lnTo>
                  <a:pt x="1173471" y="308805"/>
                </a:lnTo>
                <a:lnTo>
                  <a:pt x="1217382" y="288500"/>
                </a:lnTo>
                <a:lnTo>
                  <a:pt x="1253703" y="265260"/>
                </a:lnTo>
                <a:lnTo>
                  <a:pt x="1280771" y="238923"/>
                </a:lnTo>
                <a:lnTo>
                  <a:pt x="1293876" y="214912"/>
                </a:lnTo>
                <a:close/>
              </a:path>
              <a:path w="1299210" h="1517015">
                <a:moveTo>
                  <a:pt x="1299210" y="1323371"/>
                </a:moveTo>
                <a:lnTo>
                  <a:pt x="1299210" y="194087"/>
                </a:lnTo>
                <a:lnTo>
                  <a:pt x="1298448" y="198659"/>
                </a:lnTo>
                <a:lnTo>
                  <a:pt x="1296923" y="209327"/>
                </a:lnTo>
                <a:lnTo>
                  <a:pt x="1289304" y="223289"/>
                </a:lnTo>
                <a:lnTo>
                  <a:pt x="1289304" y="1327943"/>
                </a:lnTo>
                <a:lnTo>
                  <a:pt x="1277125" y="1357690"/>
                </a:lnTo>
                <a:lnTo>
                  <a:pt x="1217816" y="1407664"/>
                </a:lnTo>
                <a:lnTo>
                  <a:pt x="1174427" y="1428198"/>
                </a:lnTo>
                <a:lnTo>
                  <a:pt x="1124325" y="1445984"/>
                </a:lnTo>
                <a:lnTo>
                  <a:pt x="1069530" y="1461134"/>
                </a:lnTo>
                <a:lnTo>
                  <a:pt x="1011769" y="1473842"/>
                </a:lnTo>
                <a:lnTo>
                  <a:pt x="952954" y="1484250"/>
                </a:lnTo>
                <a:lnTo>
                  <a:pt x="894959" y="1492512"/>
                </a:lnTo>
                <a:lnTo>
                  <a:pt x="839655" y="1498781"/>
                </a:lnTo>
                <a:lnTo>
                  <a:pt x="788911" y="1503212"/>
                </a:lnTo>
                <a:lnTo>
                  <a:pt x="744599" y="1505958"/>
                </a:lnTo>
                <a:lnTo>
                  <a:pt x="590021" y="1507115"/>
                </a:lnTo>
                <a:lnTo>
                  <a:pt x="555763" y="1505944"/>
                </a:lnTo>
                <a:lnTo>
                  <a:pt x="509836" y="1503135"/>
                </a:lnTo>
                <a:lnTo>
                  <a:pt x="459326" y="1498740"/>
                </a:lnTo>
                <a:lnTo>
                  <a:pt x="404086" y="1492500"/>
                </a:lnTo>
                <a:lnTo>
                  <a:pt x="346179" y="1484274"/>
                </a:lnTo>
                <a:lnTo>
                  <a:pt x="287464" y="1473904"/>
                </a:lnTo>
                <a:lnTo>
                  <a:pt x="229799" y="1461231"/>
                </a:lnTo>
                <a:lnTo>
                  <a:pt x="175041" y="1446096"/>
                </a:lnTo>
                <a:lnTo>
                  <a:pt x="125050" y="1428341"/>
                </a:lnTo>
                <a:lnTo>
                  <a:pt x="81682" y="1407806"/>
                </a:lnTo>
                <a:lnTo>
                  <a:pt x="46797" y="1384334"/>
                </a:lnTo>
                <a:lnTo>
                  <a:pt x="9906" y="1327943"/>
                </a:lnTo>
                <a:lnTo>
                  <a:pt x="9906" y="223218"/>
                </a:lnTo>
                <a:lnTo>
                  <a:pt x="1523" y="203993"/>
                </a:lnTo>
                <a:lnTo>
                  <a:pt x="762" y="199421"/>
                </a:lnTo>
                <a:lnTo>
                  <a:pt x="0" y="194087"/>
                </a:lnTo>
                <a:lnTo>
                  <a:pt x="0" y="1324133"/>
                </a:lnTo>
                <a:lnTo>
                  <a:pt x="32890" y="1384662"/>
                </a:lnTo>
                <a:lnTo>
                  <a:pt x="64032" y="1408248"/>
                </a:lnTo>
                <a:lnTo>
                  <a:pt x="103156" y="1429088"/>
                </a:lnTo>
                <a:lnTo>
                  <a:pt x="148711" y="1447317"/>
                </a:lnTo>
                <a:lnTo>
                  <a:pt x="199144" y="1463074"/>
                </a:lnTo>
                <a:lnTo>
                  <a:pt x="252902" y="1476495"/>
                </a:lnTo>
                <a:lnTo>
                  <a:pt x="308435" y="1487716"/>
                </a:lnTo>
                <a:lnTo>
                  <a:pt x="364190" y="1496874"/>
                </a:lnTo>
                <a:lnTo>
                  <a:pt x="419020" y="1504149"/>
                </a:lnTo>
                <a:lnTo>
                  <a:pt x="469802" y="1509511"/>
                </a:lnTo>
                <a:lnTo>
                  <a:pt x="517597" y="1513357"/>
                </a:lnTo>
                <a:lnTo>
                  <a:pt x="558384" y="1515612"/>
                </a:lnTo>
                <a:lnTo>
                  <a:pt x="591966" y="1516506"/>
                </a:lnTo>
                <a:lnTo>
                  <a:pt x="616458" y="1516157"/>
                </a:lnTo>
                <a:lnTo>
                  <a:pt x="682752" y="1516157"/>
                </a:lnTo>
                <a:lnTo>
                  <a:pt x="740688" y="1515449"/>
                </a:lnTo>
                <a:lnTo>
                  <a:pt x="781799" y="1513134"/>
                </a:lnTo>
                <a:lnTo>
                  <a:pt x="828926" y="1509324"/>
                </a:lnTo>
                <a:lnTo>
                  <a:pt x="880510" y="1503880"/>
                </a:lnTo>
                <a:lnTo>
                  <a:pt x="934992" y="1496662"/>
                </a:lnTo>
                <a:lnTo>
                  <a:pt x="990812" y="1487529"/>
                </a:lnTo>
                <a:lnTo>
                  <a:pt x="1046411" y="1476341"/>
                </a:lnTo>
                <a:lnTo>
                  <a:pt x="1100230" y="1462957"/>
                </a:lnTo>
                <a:lnTo>
                  <a:pt x="1150710" y="1447238"/>
                </a:lnTo>
                <a:lnTo>
                  <a:pt x="1196291" y="1429044"/>
                </a:lnTo>
                <a:lnTo>
                  <a:pt x="1235415" y="1408234"/>
                </a:lnTo>
                <a:lnTo>
                  <a:pt x="1266522" y="1384667"/>
                </a:lnTo>
                <a:lnTo>
                  <a:pt x="1298448" y="1328705"/>
                </a:lnTo>
                <a:lnTo>
                  <a:pt x="1299210" y="1323371"/>
                </a:lnTo>
                <a:close/>
              </a:path>
              <a:path w="1299210" h="1517015">
                <a:moveTo>
                  <a:pt x="1299057" y="192258"/>
                </a:moveTo>
                <a:lnTo>
                  <a:pt x="1281623" y="149453"/>
                </a:lnTo>
                <a:lnTo>
                  <a:pt x="1221717" y="101129"/>
                </a:lnTo>
                <a:lnTo>
                  <a:pt x="1180004" y="81148"/>
                </a:lnTo>
                <a:lnTo>
                  <a:pt x="1132379" y="63760"/>
                </a:lnTo>
                <a:lnTo>
                  <a:pt x="1080290" y="48819"/>
                </a:lnTo>
                <a:lnTo>
                  <a:pt x="1025182" y="36182"/>
                </a:lnTo>
                <a:lnTo>
                  <a:pt x="968502" y="25701"/>
                </a:lnTo>
                <a:lnTo>
                  <a:pt x="911696" y="17233"/>
                </a:lnTo>
                <a:lnTo>
                  <a:pt x="856211" y="10631"/>
                </a:lnTo>
                <a:lnTo>
                  <a:pt x="803493" y="5751"/>
                </a:lnTo>
                <a:lnTo>
                  <a:pt x="754989" y="2447"/>
                </a:lnTo>
                <a:lnTo>
                  <a:pt x="712145" y="574"/>
                </a:lnTo>
                <a:lnTo>
                  <a:pt x="675765" y="0"/>
                </a:lnTo>
                <a:lnTo>
                  <a:pt x="649224" y="539"/>
                </a:lnTo>
                <a:lnTo>
                  <a:pt x="616457" y="539"/>
                </a:lnTo>
                <a:lnTo>
                  <a:pt x="583691" y="1301"/>
                </a:lnTo>
                <a:lnTo>
                  <a:pt x="558384" y="1700"/>
                </a:lnTo>
                <a:lnTo>
                  <a:pt x="553888" y="1895"/>
                </a:lnTo>
                <a:lnTo>
                  <a:pt x="479510" y="6698"/>
                </a:lnTo>
                <a:lnTo>
                  <a:pt x="430980" y="11571"/>
                </a:lnTo>
                <a:lnTo>
                  <a:pt x="378377" y="18233"/>
                </a:lnTo>
                <a:lnTo>
                  <a:pt x="323395" y="26832"/>
                </a:lnTo>
                <a:lnTo>
                  <a:pt x="267733" y="37520"/>
                </a:lnTo>
                <a:lnTo>
                  <a:pt x="213086" y="50446"/>
                </a:lnTo>
                <a:lnTo>
                  <a:pt x="161150" y="65760"/>
                </a:lnTo>
                <a:lnTo>
                  <a:pt x="113623" y="83614"/>
                </a:lnTo>
                <a:lnTo>
                  <a:pt x="72200" y="104156"/>
                </a:lnTo>
                <a:lnTo>
                  <a:pt x="38578" y="127538"/>
                </a:lnTo>
                <a:lnTo>
                  <a:pt x="1523" y="183419"/>
                </a:lnTo>
                <a:lnTo>
                  <a:pt x="108" y="193325"/>
                </a:lnTo>
                <a:lnTo>
                  <a:pt x="9906" y="193325"/>
                </a:lnTo>
                <a:lnTo>
                  <a:pt x="9906" y="188753"/>
                </a:lnTo>
                <a:lnTo>
                  <a:pt x="10667" y="184943"/>
                </a:lnTo>
                <a:lnTo>
                  <a:pt x="50115" y="130248"/>
                </a:lnTo>
                <a:lnTo>
                  <a:pt x="85498" y="107406"/>
                </a:lnTo>
                <a:lnTo>
                  <a:pt x="128950" y="87377"/>
                </a:lnTo>
                <a:lnTo>
                  <a:pt x="178695" y="70019"/>
                </a:lnTo>
                <a:lnTo>
                  <a:pt x="232957" y="55189"/>
                </a:lnTo>
                <a:lnTo>
                  <a:pt x="289960" y="42744"/>
                </a:lnTo>
                <a:lnTo>
                  <a:pt x="347925" y="32543"/>
                </a:lnTo>
                <a:lnTo>
                  <a:pt x="405077" y="24441"/>
                </a:lnTo>
                <a:lnTo>
                  <a:pt x="459640" y="18297"/>
                </a:lnTo>
                <a:lnTo>
                  <a:pt x="510041" y="13956"/>
                </a:lnTo>
                <a:lnTo>
                  <a:pt x="553888" y="11312"/>
                </a:lnTo>
                <a:lnTo>
                  <a:pt x="590021" y="10185"/>
                </a:lnTo>
                <a:lnTo>
                  <a:pt x="616457" y="10445"/>
                </a:lnTo>
                <a:lnTo>
                  <a:pt x="712145" y="10500"/>
                </a:lnTo>
                <a:lnTo>
                  <a:pt x="790917" y="14361"/>
                </a:lnTo>
                <a:lnTo>
                  <a:pt x="840462" y="18589"/>
                </a:lnTo>
                <a:lnTo>
                  <a:pt x="894031" y="24533"/>
                </a:lnTo>
                <a:lnTo>
                  <a:pt x="949990" y="32345"/>
                </a:lnTo>
                <a:lnTo>
                  <a:pt x="1006706" y="42178"/>
                </a:lnTo>
                <a:lnTo>
                  <a:pt x="1062548" y="54183"/>
                </a:lnTo>
                <a:lnTo>
                  <a:pt x="1115881" y="68513"/>
                </a:lnTo>
                <a:lnTo>
                  <a:pt x="1165074" y="85320"/>
                </a:lnTo>
                <a:lnTo>
                  <a:pt x="1208493" y="104757"/>
                </a:lnTo>
                <a:lnTo>
                  <a:pt x="1244506" y="126976"/>
                </a:lnTo>
                <a:lnTo>
                  <a:pt x="1287780" y="180371"/>
                </a:lnTo>
                <a:lnTo>
                  <a:pt x="1289304" y="189515"/>
                </a:lnTo>
                <a:lnTo>
                  <a:pt x="1289304" y="193325"/>
                </a:lnTo>
                <a:lnTo>
                  <a:pt x="1293876" y="193325"/>
                </a:lnTo>
                <a:lnTo>
                  <a:pt x="1293876" y="188753"/>
                </a:lnTo>
                <a:lnTo>
                  <a:pt x="1295400" y="188753"/>
                </a:lnTo>
                <a:lnTo>
                  <a:pt x="1296923" y="189515"/>
                </a:lnTo>
                <a:lnTo>
                  <a:pt x="1298448" y="191039"/>
                </a:lnTo>
                <a:lnTo>
                  <a:pt x="1299057" y="192258"/>
                </a:lnTo>
                <a:close/>
              </a:path>
              <a:path w="1299210" h="1517015">
                <a:moveTo>
                  <a:pt x="1299210" y="194087"/>
                </a:moveTo>
                <a:lnTo>
                  <a:pt x="1299210" y="193325"/>
                </a:lnTo>
                <a:lnTo>
                  <a:pt x="1289304" y="193325"/>
                </a:lnTo>
                <a:lnTo>
                  <a:pt x="1293876" y="198659"/>
                </a:lnTo>
                <a:lnTo>
                  <a:pt x="1293876" y="214912"/>
                </a:lnTo>
                <a:lnTo>
                  <a:pt x="1296923" y="209327"/>
                </a:lnTo>
                <a:lnTo>
                  <a:pt x="1298448" y="198659"/>
                </a:lnTo>
                <a:lnTo>
                  <a:pt x="1299210" y="194087"/>
                </a:lnTo>
                <a:close/>
              </a:path>
              <a:path w="1299210" h="1517015">
                <a:moveTo>
                  <a:pt x="1293876" y="198659"/>
                </a:moveTo>
                <a:lnTo>
                  <a:pt x="1289304" y="193325"/>
                </a:lnTo>
                <a:lnTo>
                  <a:pt x="1289304" y="196373"/>
                </a:lnTo>
                <a:lnTo>
                  <a:pt x="1291589" y="198659"/>
                </a:lnTo>
                <a:lnTo>
                  <a:pt x="1293876" y="198659"/>
                </a:lnTo>
                <a:close/>
              </a:path>
              <a:path w="1299210" h="1517015">
                <a:moveTo>
                  <a:pt x="1299210" y="193325"/>
                </a:moveTo>
                <a:lnTo>
                  <a:pt x="1299057" y="192258"/>
                </a:lnTo>
                <a:lnTo>
                  <a:pt x="1298448" y="191039"/>
                </a:lnTo>
                <a:lnTo>
                  <a:pt x="1296923" y="189515"/>
                </a:lnTo>
                <a:lnTo>
                  <a:pt x="1295400" y="188753"/>
                </a:lnTo>
                <a:lnTo>
                  <a:pt x="1293876" y="188753"/>
                </a:lnTo>
                <a:lnTo>
                  <a:pt x="1299210" y="193325"/>
                </a:lnTo>
                <a:close/>
              </a:path>
              <a:path w="1299210" h="1517015">
                <a:moveTo>
                  <a:pt x="1299210" y="193325"/>
                </a:moveTo>
                <a:lnTo>
                  <a:pt x="1293876" y="188753"/>
                </a:lnTo>
                <a:lnTo>
                  <a:pt x="1293876" y="193325"/>
                </a:lnTo>
                <a:lnTo>
                  <a:pt x="1299210" y="193325"/>
                </a:lnTo>
                <a:close/>
              </a:path>
              <a:path w="1299210" h="1517015">
                <a:moveTo>
                  <a:pt x="1299210" y="193325"/>
                </a:moveTo>
                <a:lnTo>
                  <a:pt x="1299210" y="192563"/>
                </a:lnTo>
                <a:lnTo>
                  <a:pt x="1299057" y="192258"/>
                </a:lnTo>
                <a:lnTo>
                  <a:pt x="1299210" y="193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23246" y="4868671"/>
            <a:ext cx="1160780" cy="87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表名  表标题</a:t>
            </a:r>
            <a:r>
              <a:rPr sz="1600" b="1" dirty="0">
                <a:latin typeface="Arial" panose="020B0604020202020204"/>
                <a:cs typeface="Arial" panose="020B0604020202020204"/>
              </a:rPr>
              <a:t>(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格式</a:t>
            </a:r>
            <a:r>
              <a:rPr sz="1600" b="1" dirty="0">
                <a:latin typeface="Arial" panose="020B0604020202020204"/>
                <a:cs typeface="Arial" panose="020B0604020202020204"/>
              </a:rPr>
              <a:t>)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226695">
              <a:lnSpc>
                <a:spcPts val="2280"/>
              </a:lnSpc>
              <a:spcBef>
                <a:spcPts val="705"/>
              </a:spcBef>
            </a:pPr>
            <a:r>
              <a:rPr sz="2000" b="1" spc="5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4839" y="4395978"/>
            <a:ext cx="9144000" cy="2520950"/>
          </a:xfrm>
          <a:custGeom>
            <a:avLst/>
            <a:gdLst/>
            <a:ahLst/>
            <a:cxnLst/>
            <a:rect l="l" t="t" r="r" b="b"/>
            <a:pathLst>
              <a:path w="9144000" h="2520950">
                <a:moveTo>
                  <a:pt x="0" y="0"/>
                </a:moveTo>
                <a:lnTo>
                  <a:pt x="0" y="2520696"/>
                </a:lnTo>
                <a:lnTo>
                  <a:pt x="9144000" y="2520696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58453" y="5099303"/>
            <a:ext cx="4244340" cy="1351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28850" y="5064252"/>
            <a:ext cx="0" cy="1419225"/>
          </a:xfrm>
          <a:custGeom>
            <a:avLst/>
            <a:gdLst/>
            <a:ahLst/>
            <a:cxnLst/>
            <a:rect l="l" t="t" r="r" b="b"/>
            <a:pathLst>
              <a:path h="1419225">
                <a:moveTo>
                  <a:pt x="0" y="0"/>
                </a:moveTo>
                <a:lnTo>
                  <a:pt x="0" y="1418844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35200" y="5070728"/>
            <a:ext cx="4290060" cy="0"/>
          </a:xfrm>
          <a:custGeom>
            <a:avLst/>
            <a:gdLst/>
            <a:ahLst/>
            <a:cxnLst/>
            <a:rect l="l" t="t" r="r" b="b"/>
            <a:pathLst>
              <a:path w="4290059">
                <a:moveTo>
                  <a:pt x="0" y="0"/>
                </a:moveTo>
                <a:lnTo>
                  <a:pt x="429006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1609" y="5064252"/>
            <a:ext cx="0" cy="1419225"/>
          </a:xfrm>
          <a:custGeom>
            <a:avLst/>
            <a:gdLst/>
            <a:ahLst/>
            <a:cxnLst/>
            <a:rect l="l" t="t" r="r" b="b"/>
            <a:pathLst>
              <a:path h="1419225">
                <a:moveTo>
                  <a:pt x="0" y="0"/>
                </a:moveTo>
                <a:lnTo>
                  <a:pt x="0" y="1418844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5593" y="6477000"/>
            <a:ext cx="4289425" cy="0"/>
          </a:xfrm>
          <a:custGeom>
            <a:avLst/>
            <a:gdLst/>
            <a:ahLst/>
            <a:cxnLst/>
            <a:rect l="l" t="t" r="r" b="b"/>
            <a:pathLst>
              <a:path w="4289425">
                <a:moveTo>
                  <a:pt x="0" y="0"/>
                </a:moveTo>
                <a:lnTo>
                  <a:pt x="4289297" y="0"/>
                </a:lnTo>
              </a:path>
            </a:pathLst>
          </a:custGeom>
          <a:ln w="12192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54885" y="5089397"/>
            <a:ext cx="0" cy="1369060"/>
          </a:xfrm>
          <a:custGeom>
            <a:avLst/>
            <a:gdLst/>
            <a:ahLst/>
            <a:cxnLst/>
            <a:rect l="l" t="t" r="r" b="b"/>
            <a:pathLst>
              <a:path h="1369060">
                <a:moveTo>
                  <a:pt x="0" y="0"/>
                </a:moveTo>
                <a:lnTo>
                  <a:pt x="0" y="1368552"/>
                </a:lnTo>
              </a:path>
            </a:pathLst>
          </a:custGeom>
          <a:ln w="1142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0600" y="5095875"/>
            <a:ext cx="4239260" cy="0"/>
          </a:xfrm>
          <a:custGeom>
            <a:avLst/>
            <a:gdLst/>
            <a:ahLst/>
            <a:cxnLst/>
            <a:rect l="l" t="t" r="r" b="b"/>
            <a:pathLst>
              <a:path w="4239260">
                <a:moveTo>
                  <a:pt x="0" y="0"/>
                </a:moveTo>
                <a:lnTo>
                  <a:pt x="423925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6209" y="5089397"/>
            <a:ext cx="0" cy="1369060"/>
          </a:xfrm>
          <a:custGeom>
            <a:avLst/>
            <a:gdLst/>
            <a:ahLst/>
            <a:cxnLst/>
            <a:rect l="l" t="t" r="r" b="b"/>
            <a:pathLst>
              <a:path h="1369060">
                <a:moveTo>
                  <a:pt x="0" y="0"/>
                </a:moveTo>
                <a:lnTo>
                  <a:pt x="0" y="1368552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60739" y="6451472"/>
            <a:ext cx="4239260" cy="0"/>
          </a:xfrm>
          <a:custGeom>
            <a:avLst/>
            <a:gdLst/>
            <a:ahLst/>
            <a:cxnLst/>
            <a:rect l="l" t="t" r="r" b="b"/>
            <a:pathLst>
              <a:path w="4239260">
                <a:moveTo>
                  <a:pt x="0" y="0"/>
                </a:moveTo>
                <a:lnTo>
                  <a:pt x="4239006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3881" y="4525517"/>
            <a:ext cx="4248911" cy="503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49778" y="5437251"/>
            <a:ext cx="768026" cy="769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29394" y="6285483"/>
            <a:ext cx="71882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0"/>
              </a:lnSpc>
            </a:pPr>
            <a:r>
              <a:rPr sz="2000" b="1" spc="5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ts val="2365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97559" y="6587235"/>
            <a:ext cx="7461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37795" y="5153405"/>
            <a:ext cx="3027680" cy="1328420"/>
          </a:xfrm>
          <a:custGeom>
            <a:avLst/>
            <a:gdLst/>
            <a:ahLst/>
            <a:cxnLst/>
            <a:rect l="l" t="t" r="r" b="b"/>
            <a:pathLst>
              <a:path w="3027679" h="1328420">
                <a:moveTo>
                  <a:pt x="378714" y="995933"/>
                </a:moveTo>
                <a:lnTo>
                  <a:pt x="378714" y="332231"/>
                </a:lnTo>
                <a:lnTo>
                  <a:pt x="0" y="664463"/>
                </a:lnTo>
                <a:lnTo>
                  <a:pt x="378714" y="995933"/>
                </a:lnTo>
                <a:close/>
              </a:path>
              <a:path w="3027679" h="1328420">
                <a:moveTo>
                  <a:pt x="756666" y="829817"/>
                </a:moveTo>
                <a:lnTo>
                  <a:pt x="756666" y="498347"/>
                </a:lnTo>
                <a:lnTo>
                  <a:pt x="378714" y="498347"/>
                </a:lnTo>
                <a:lnTo>
                  <a:pt x="378714" y="829817"/>
                </a:lnTo>
                <a:lnTo>
                  <a:pt x="756666" y="829817"/>
                </a:lnTo>
                <a:close/>
              </a:path>
              <a:path w="3027679" h="1328420">
                <a:moveTo>
                  <a:pt x="2270760" y="1328165"/>
                </a:moveTo>
                <a:lnTo>
                  <a:pt x="2270760" y="0"/>
                </a:lnTo>
                <a:lnTo>
                  <a:pt x="756666" y="0"/>
                </a:lnTo>
                <a:lnTo>
                  <a:pt x="756666" y="1328165"/>
                </a:lnTo>
                <a:lnTo>
                  <a:pt x="2270760" y="1328165"/>
                </a:lnTo>
                <a:close/>
              </a:path>
              <a:path w="3027679" h="1328420">
                <a:moveTo>
                  <a:pt x="2648712" y="829817"/>
                </a:moveTo>
                <a:lnTo>
                  <a:pt x="2648712" y="498347"/>
                </a:lnTo>
                <a:lnTo>
                  <a:pt x="2270760" y="498347"/>
                </a:lnTo>
                <a:lnTo>
                  <a:pt x="2270760" y="829817"/>
                </a:lnTo>
                <a:lnTo>
                  <a:pt x="2648712" y="829817"/>
                </a:lnTo>
                <a:close/>
              </a:path>
              <a:path w="3027679" h="1328420">
                <a:moveTo>
                  <a:pt x="3027426" y="664463"/>
                </a:moveTo>
                <a:lnTo>
                  <a:pt x="2648712" y="332231"/>
                </a:lnTo>
                <a:lnTo>
                  <a:pt x="2648712" y="995933"/>
                </a:lnTo>
                <a:lnTo>
                  <a:pt x="3027426" y="66446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0175" y="5148071"/>
            <a:ext cx="3042285" cy="1339215"/>
          </a:xfrm>
          <a:custGeom>
            <a:avLst/>
            <a:gdLst/>
            <a:ahLst/>
            <a:cxnLst/>
            <a:rect l="l" t="t" r="r" b="b"/>
            <a:pathLst>
              <a:path w="3042284" h="1339214">
                <a:moveTo>
                  <a:pt x="390906" y="498348"/>
                </a:moveTo>
                <a:lnTo>
                  <a:pt x="390906" y="326898"/>
                </a:lnTo>
                <a:lnTo>
                  <a:pt x="0" y="669798"/>
                </a:lnTo>
                <a:lnTo>
                  <a:pt x="10667" y="679135"/>
                </a:lnTo>
                <a:lnTo>
                  <a:pt x="10668" y="665988"/>
                </a:lnTo>
                <a:lnTo>
                  <a:pt x="14576" y="669417"/>
                </a:lnTo>
                <a:lnTo>
                  <a:pt x="381000" y="347967"/>
                </a:lnTo>
                <a:lnTo>
                  <a:pt x="381000" y="337566"/>
                </a:lnTo>
                <a:lnTo>
                  <a:pt x="389382" y="340614"/>
                </a:lnTo>
                <a:lnTo>
                  <a:pt x="389382" y="498348"/>
                </a:lnTo>
                <a:lnTo>
                  <a:pt x="390906" y="498348"/>
                </a:lnTo>
                <a:close/>
              </a:path>
              <a:path w="3042284" h="1339214">
                <a:moveTo>
                  <a:pt x="14576" y="669417"/>
                </a:moveTo>
                <a:lnTo>
                  <a:pt x="10668" y="665988"/>
                </a:lnTo>
                <a:lnTo>
                  <a:pt x="10668" y="672846"/>
                </a:lnTo>
                <a:lnTo>
                  <a:pt x="14576" y="669417"/>
                </a:lnTo>
                <a:close/>
              </a:path>
              <a:path w="3042284" h="1339214">
                <a:moveTo>
                  <a:pt x="389382" y="998220"/>
                </a:moveTo>
                <a:lnTo>
                  <a:pt x="14576" y="669417"/>
                </a:lnTo>
                <a:lnTo>
                  <a:pt x="10668" y="672846"/>
                </a:lnTo>
                <a:lnTo>
                  <a:pt x="10667" y="679135"/>
                </a:lnTo>
                <a:lnTo>
                  <a:pt x="381000" y="1003265"/>
                </a:lnTo>
                <a:lnTo>
                  <a:pt x="381000" y="1001268"/>
                </a:lnTo>
                <a:lnTo>
                  <a:pt x="389382" y="998220"/>
                </a:lnTo>
                <a:close/>
              </a:path>
              <a:path w="3042284" h="1339214">
                <a:moveTo>
                  <a:pt x="389382" y="340614"/>
                </a:moveTo>
                <a:lnTo>
                  <a:pt x="381000" y="337566"/>
                </a:lnTo>
                <a:lnTo>
                  <a:pt x="381000" y="347967"/>
                </a:lnTo>
                <a:lnTo>
                  <a:pt x="389382" y="340614"/>
                </a:lnTo>
                <a:close/>
              </a:path>
              <a:path w="3042284" h="1339214">
                <a:moveTo>
                  <a:pt x="389382" y="498348"/>
                </a:moveTo>
                <a:lnTo>
                  <a:pt x="389382" y="340614"/>
                </a:lnTo>
                <a:lnTo>
                  <a:pt x="381000" y="347967"/>
                </a:lnTo>
                <a:lnTo>
                  <a:pt x="381000" y="508254"/>
                </a:lnTo>
                <a:lnTo>
                  <a:pt x="386334" y="508254"/>
                </a:lnTo>
                <a:lnTo>
                  <a:pt x="386334" y="498348"/>
                </a:lnTo>
                <a:lnTo>
                  <a:pt x="389382" y="498348"/>
                </a:lnTo>
                <a:close/>
              </a:path>
              <a:path w="3042284" h="1339214">
                <a:moveTo>
                  <a:pt x="768857" y="1328928"/>
                </a:moveTo>
                <a:lnTo>
                  <a:pt x="768858" y="830580"/>
                </a:lnTo>
                <a:lnTo>
                  <a:pt x="381000" y="830580"/>
                </a:lnTo>
                <a:lnTo>
                  <a:pt x="381000" y="990866"/>
                </a:lnTo>
                <a:lnTo>
                  <a:pt x="386334" y="995546"/>
                </a:lnTo>
                <a:lnTo>
                  <a:pt x="386334" y="840486"/>
                </a:lnTo>
                <a:lnTo>
                  <a:pt x="390906" y="835152"/>
                </a:lnTo>
                <a:lnTo>
                  <a:pt x="390906" y="840486"/>
                </a:lnTo>
                <a:lnTo>
                  <a:pt x="759714" y="840486"/>
                </a:lnTo>
                <a:lnTo>
                  <a:pt x="759714" y="835152"/>
                </a:lnTo>
                <a:lnTo>
                  <a:pt x="764286" y="840486"/>
                </a:lnTo>
                <a:lnTo>
                  <a:pt x="764286" y="1328928"/>
                </a:lnTo>
                <a:lnTo>
                  <a:pt x="768857" y="1328928"/>
                </a:lnTo>
                <a:close/>
              </a:path>
              <a:path w="3042284" h="1339214">
                <a:moveTo>
                  <a:pt x="389382" y="1010602"/>
                </a:moveTo>
                <a:lnTo>
                  <a:pt x="389382" y="998220"/>
                </a:lnTo>
                <a:lnTo>
                  <a:pt x="381000" y="1001268"/>
                </a:lnTo>
                <a:lnTo>
                  <a:pt x="381000" y="1003265"/>
                </a:lnTo>
                <a:lnTo>
                  <a:pt x="389382" y="1010602"/>
                </a:lnTo>
                <a:close/>
              </a:path>
              <a:path w="3042284" h="1339214">
                <a:moveTo>
                  <a:pt x="764286" y="498348"/>
                </a:moveTo>
                <a:lnTo>
                  <a:pt x="386334" y="498348"/>
                </a:lnTo>
                <a:lnTo>
                  <a:pt x="390906" y="503682"/>
                </a:lnTo>
                <a:lnTo>
                  <a:pt x="390905" y="508254"/>
                </a:lnTo>
                <a:lnTo>
                  <a:pt x="759714" y="508254"/>
                </a:lnTo>
                <a:lnTo>
                  <a:pt x="759714" y="503682"/>
                </a:lnTo>
                <a:lnTo>
                  <a:pt x="764286" y="498348"/>
                </a:lnTo>
                <a:close/>
              </a:path>
              <a:path w="3042284" h="1339214">
                <a:moveTo>
                  <a:pt x="390905" y="508254"/>
                </a:moveTo>
                <a:lnTo>
                  <a:pt x="390906" y="503682"/>
                </a:lnTo>
                <a:lnTo>
                  <a:pt x="386334" y="498348"/>
                </a:lnTo>
                <a:lnTo>
                  <a:pt x="386334" y="508254"/>
                </a:lnTo>
                <a:lnTo>
                  <a:pt x="390905" y="508254"/>
                </a:lnTo>
                <a:close/>
              </a:path>
              <a:path w="3042284" h="1339214">
                <a:moveTo>
                  <a:pt x="390906" y="840486"/>
                </a:moveTo>
                <a:lnTo>
                  <a:pt x="390906" y="835152"/>
                </a:lnTo>
                <a:lnTo>
                  <a:pt x="386334" y="840486"/>
                </a:lnTo>
                <a:lnTo>
                  <a:pt x="390906" y="840486"/>
                </a:lnTo>
                <a:close/>
              </a:path>
              <a:path w="3042284" h="1339214">
                <a:moveTo>
                  <a:pt x="390906" y="1011936"/>
                </a:moveTo>
                <a:lnTo>
                  <a:pt x="390906" y="840486"/>
                </a:lnTo>
                <a:lnTo>
                  <a:pt x="386334" y="840486"/>
                </a:lnTo>
                <a:lnTo>
                  <a:pt x="386334" y="995546"/>
                </a:lnTo>
                <a:lnTo>
                  <a:pt x="389382" y="998220"/>
                </a:lnTo>
                <a:lnTo>
                  <a:pt x="389382" y="1010602"/>
                </a:lnTo>
                <a:lnTo>
                  <a:pt x="390906" y="1011936"/>
                </a:lnTo>
                <a:close/>
              </a:path>
              <a:path w="3042284" h="1339214">
                <a:moveTo>
                  <a:pt x="2282952" y="498347"/>
                </a:moveTo>
                <a:lnTo>
                  <a:pt x="2282952" y="0"/>
                </a:lnTo>
                <a:lnTo>
                  <a:pt x="759714" y="0"/>
                </a:lnTo>
                <a:lnTo>
                  <a:pt x="759714" y="498348"/>
                </a:lnTo>
                <a:lnTo>
                  <a:pt x="764286" y="498348"/>
                </a:lnTo>
                <a:lnTo>
                  <a:pt x="764286" y="9906"/>
                </a:lnTo>
                <a:lnTo>
                  <a:pt x="768858" y="5334"/>
                </a:lnTo>
                <a:lnTo>
                  <a:pt x="768857" y="9906"/>
                </a:lnTo>
                <a:lnTo>
                  <a:pt x="2273046" y="9905"/>
                </a:lnTo>
                <a:lnTo>
                  <a:pt x="2273046" y="5333"/>
                </a:lnTo>
                <a:lnTo>
                  <a:pt x="2278380" y="9905"/>
                </a:lnTo>
                <a:lnTo>
                  <a:pt x="2278380" y="498347"/>
                </a:lnTo>
                <a:lnTo>
                  <a:pt x="2282952" y="498347"/>
                </a:lnTo>
                <a:close/>
              </a:path>
              <a:path w="3042284" h="1339214">
                <a:moveTo>
                  <a:pt x="768858" y="508254"/>
                </a:moveTo>
                <a:lnTo>
                  <a:pt x="768857" y="9906"/>
                </a:lnTo>
                <a:lnTo>
                  <a:pt x="764286" y="9906"/>
                </a:lnTo>
                <a:lnTo>
                  <a:pt x="764286" y="498348"/>
                </a:lnTo>
                <a:lnTo>
                  <a:pt x="759714" y="503682"/>
                </a:lnTo>
                <a:lnTo>
                  <a:pt x="759714" y="508254"/>
                </a:lnTo>
                <a:lnTo>
                  <a:pt x="768858" y="508254"/>
                </a:lnTo>
                <a:close/>
              </a:path>
              <a:path w="3042284" h="1339214">
                <a:moveTo>
                  <a:pt x="764286" y="840486"/>
                </a:moveTo>
                <a:lnTo>
                  <a:pt x="759714" y="835152"/>
                </a:lnTo>
                <a:lnTo>
                  <a:pt x="759714" y="840486"/>
                </a:lnTo>
                <a:lnTo>
                  <a:pt x="764286" y="840486"/>
                </a:lnTo>
                <a:close/>
              </a:path>
              <a:path w="3042284" h="1339214">
                <a:moveTo>
                  <a:pt x="768857" y="1338834"/>
                </a:moveTo>
                <a:lnTo>
                  <a:pt x="768858" y="1333500"/>
                </a:lnTo>
                <a:lnTo>
                  <a:pt x="764286" y="1328928"/>
                </a:lnTo>
                <a:lnTo>
                  <a:pt x="764286" y="840486"/>
                </a:lnTo>
                <a:lnTo>
                  <a:pt x="759714" y="840486"/>
                </a:lnTo>
                <a:lnTo>
                  <a:pt x="759714" y="1338834"/>
                </a:lnTo>
                <a:lnTo>
                  <a:pt x="768857" y="1338834"/>
                </a:lnTo>
                <a:close/>
              </a:path>
              <a:path w="3042284" h="1339214">
                <a:moveTo>
                  <a:pt x="768857" y="9906"/>
                </a:moveTo>
                <a:lnTo>
                  <a:pt x="768858" y="5334"/>
                </a:lnTo>
                <a:lnTo>
                  <a:pt x="764286" y="9906"/>
                </a:lnTo>
                <a:lnTo>
                  <a:pt x="768857" y="9906"/>
                </a:lnTo>
                <a:close/>
              </a:path>
              <a:path w="3042284" h="1339214">
                <a:moveTo>
                  <a:pt x="2278380" y="1328927"/>
                </a:moveTo>
                <a:lnTo>
                  <a:pt x="764286" y="1328928"/>
                </a:lnTo>
                <a:lnTo>
                  <a:pt x="768858" y="1333500"/>
                </a:lnTo>
                <a:lnTo>
                  <a:pt x="768857" y="1338834"/>
                </a:lnTo>
                <a:lnTo>
                  <a:pt x="2273046" y="1338833"/>
                </a:lnTo>
                <a:lnTo>
                  <a:pt x="2273046" y="1333500"/>
                </a:lnTo>
                <a:lnTo>
                  <a:pt x="2278380" y="1328927"/>
                </a:lnTo>
                <a:close/>
              </a:path>
              <a:path w="3042284" h="1339214">
                <a:moveTo>
                  <a:pt x="2278380" y="9905"/>
                </a:moveTo>
                <a:lnTo>
                  <a:pt x="2273046" y="5333"/>
                </a:lnTo>
                <a:lnTo>
                  <a:pt x="2273046" y="9905"/>
                </a:lnTo>
                <a:lnTo>
                  <a:pt x="2278380" y="9905"/>
                </a:lnTo>
                <a:close/>
              </a:path>
              <a:path w="3042284" h="1339214">
                <a:moveTo>
                  <a:pt x="2282952" y="508253"/>
                </a:moveTo>
                <a:lnTo>
                  <a:pt x="2282952" y="503681"/>
                </a:lnTo>
                <a:lnTo>
                  <a:pt x="2278380" y="498347"/>
                </a:lnTo>
                <a:lnTo>
                  <a:pt x="2278380" y="9905"/>
                </a:lnTo>
                <a:lnTo>
                  <a:pt x="2273046" y="9905"/>
                </a:lnTo>
                <a:lnTo>
                  <a:pt x="2273046" y="508253"/>
                </a:lnTo>
                <a:lnTo>
                  <a:pt x="2282952" y="508253"/>
                </a:lnTo>
                <a:close/>
              </a:path>
              <a:path w="3042284" h="1339214">
                <a:moveTo>
                  <a:pt x="2661666" y="990866"/>
                </a:moveTo>
                <a:lnTo>
                  <a:pt x="2661666" y="830579"/>
                </a:lnTo>
                <a:lnTo>
                  <a:pt x="2273046" y="830580"/>
                </a:lnTo>
                <a:lnTo>
                  <a:pt x="2273046" y="1328927"/>
                </a:lnTo>
                <a:lnTo>
                  <a:pt x="2278380" y="1328927"/>
                </a:lnTo>
                <a:lnTo>
                  <a:pt x="2278380" y="840485"/>
                </a:lnTo>
                <a:lnTo>
                  <a:pt x="2282952" y="835151"/>
                </a:lnTo>
                <a:lnTo>
                  <a:pt x="2282952" y="840485"/>
                </a:lnTo>
                <a:lnTo>
                  <a:pt x="2651760" y="840485"/>
                </a:lnTo>
                <a:lnTo>
                  <a:pt x="2651760" y="835151"/>
                </a:lnTo>
                <a:lnTo>
                  <a:pt x="2656332" y="840485"/>
                </a:lnTo>
                <a:lnTo>
                  <a:pt x="2656332" y="995546"/>
                </a:lnTo>
                <a:lnTo>
                  <a:pt x="2661666" y="990866"/>
                </a:lnTo>
                <a:close/>
              </a:path>
              <a:path w="3042284" h="1339214">
                <a:moveTo>
                  <a:pt x="2282952" y="1338833"/>
                </a:moveTo>
                <a:lnTo>
                  <a:pt x="2282952" y="840485"/>
                </a:lnTo>
                <a:lnTo>
                  <a:pt x="2278380" y="840485"/>
                </a:lnTo>
                <a:lnTo>
                  <a:pt x="2278380" y="1328927"/>
                </a:lnTo>
                <a:lnTo>
                  <a:pt x="2273046" y="1333500"/>
                </a:lnTo>
                <a:lnTo>
                  <a:pt x="2273046" y="1338833"/>
                </a:lnTo>
                <a:lnTo>
                  <a:pt x="2282952" y="1338833"/>
                </a:lnTo>
                <a:close/>
              </a:path>
              <a:path w="3042284" h="1339214">
                <a:moveTo>
                  <a:pt x="2656332" y="498347"/>
                </a:moveTo>
                <a:lnTo>
                  <a:pt x="2278380" y="498347"/>
                </a:lnTo>
                <a:lnTo>
                  <a:pt x="2282952" y="503681"/>
                </a:lnTo>
                <a:lnTo>
                  <a:pt x="2282952" y="508253"/>
                </a:lnTo>
                <a:lnTo>
                  <a:pt x="2651760" y="508253"/>
                </a:lnTo>
                <a:lnTo>
                  <a:pt x="2651760" y="503681"/>
                </a:lnTo>
                <a:lnTo>
                  <a:pt x="2656332" y="498347"/>
                </a:lnTo>
                <a:close/>
              </a:path>
              <a:path w="3042284" h="1339214">
                <a:moveTo>
                  <a:pt x="2282952" y="840485"/>
                </a:moveTo>
                <a:lnTo>
                  <a:pt x="2282952" y="835151"/>
                </a:lnTo>
                <a:lnTo>
                  <a:pt x="2278380" y="840485"/>
                </a:lnTo>
                <a:lnTo>
                  <a:pt x="2282952" y="840485"/>
                </a:lnTo>
                <a:close/>
              </a:path>
              <a:path w="3042284" h="1339214">
                <a:moveTo>
                  <a:pt x="3041904" y="669797"/>
                </a:moveTo>
                <a:lnTo>
                  <a:pt x="2651760" y="326897"/>
                </a:lnTo>
                <a:lnTo>
                  <a:pt x="2651760" y="498347"/>
                </a:lnTo>
                <a:lnTo>
                  <a:pt x="2653284" y="498347"/>
                </a:lnTo>
                <a:lnTo>
                  <a:pt x="2653284" y="340613"/>
                </a:lnTo>
                <a:lnTo>
                  <a:pt x="2661666" y="337565"/>
                </a:lnTo>
                <a:lnTo>
                  <a:pt x="2661666" y="347967"/>
                </a:lnTo>
                <a:lnTo>
                  <a:pt x="3028089" y="669416"/>
                </a:lnTo>
                <a:lnTo>
                  <a:pt x="3031998" y="665988"/>
                </a:lnTo>
                <a:lnTo>
                  <a:pt x="3031998" y="678485"/>
                </a:lnTo>
                <a:lnTo>
                  <a:pt x="3041904" y="669797"/>
                </a:lnTo>
                <a:close/>
              </a:path>
              <a:path w="3042284" h="1339214">
                <a:moveTo>
                  <a:pt x="2656332" y="508253"/>
                </a:moveTo>
                <a:lnTo>
                  <a:pt x="2656332" y="498347"/>
                </a:lnTo>
                <a:lnTo>
                  <a:pt x="2651760" y="503681"/>
                </a:lnTo>
                <a:lnTo>
                  <a:pt x="2651760" y="508253"/>
                </a:lnTo>
                <a:lnTo>
                  <a:pt x="2656332" y="508253"/>
                </a:lnTo>
                <a:close/>
              </a:path>
              <a:path w="3042284" h="1339214">
                <a:moveTo>
                  <a:pt x="2656332" y="840485"/>
                </a:moveTo>
                <a:lnTo>
                  <a:pt x="2651760" y="835151"/>
                </a:lnTo>
                <a:lnTo>
                  <a:pt x="2651760" y="840485"/>
                </a:lnTo>
                <a:lnTo>
                  <a:pt x="2656332" y="840485"/>
                </a:lnTo>
                <a:close/>
              </a:path>
              <a:path w="3042284" h="1339214">
                <a:moveTo>
                  <a:pt x="2656332" y="995546"/>
                </a:moveTo>
                <a:lnTo>
                  <a:pt x="2656332" y="840485"/>
                </a:lnTo>
                <a:lnTo>
                  <a:pt x="2651760" y="840485"/>
                </a:lnTo>
                <a:lnTo>
                  <a:pt x="2651760" y="1011935"/>
                </a:lnTo>
                <a:lnTo>
                  <a:pt x="2653284" y="1010599"/>
                </a:lnTo>
                <a:lnTo>
                  <a:pt x="2653284" y="998219"/>
                </a:lnTo>
                <a:lnTo>
                  <a:pt x="2656332" y="995546"/>
                </a:lnTo>
                <a:close/>
              </a:path>
              <a:path w="3042284" h="1339214">
                <a:moveTo>
                  <a:pt x="2661666" y="347967"/>
                </a:moveTo>
                <a:lnTo>
                  <a:pt x="2661666" y="337565"/>
                </a:lnTo>
                <a:lnTo>
                  <a:pt x="2653284" y="340613"/>
                </a:lnTo>
                <a:lnTo>
                  <a:pt x="2661666" y="347967"/>
                </a:lnTo>
                <a:close/>
              </a:path>
              <a:path w="3042284" h="1339214">
                <a:moveTo>
                  <a:pt x="2661666" y="508253"/>
                </a:moveTo>
                <a:lnTo>
                  <a:pt x="2661666" y="347967"/>
                </a:lnTo>
                <a:lnTo>
                  <a:pt x="2653284" y="340613"/>
                </a:lnTo>
                <a:lnTo>
                  <a:pt x="2653284" y="498347"/>
                </a:lnTo>
                <a:lnTo>
                  <a:pt x="2656332" y="498347"/>
                </a:lnTo>
                <a:lnTo>
                  <a:pt x="2656332" y="508253"/>
                </a:lnTo>
                <a:lnTo>
                  <a:pt x="2661666" y="508253"/>
                </a:lnTo>
                <a:close/>
              </a:path>
              <a:path w="3042284" h="1339214">
                <a:moveTo>
                  <a:pt x="3031998" y="678485"/>
                </a:moveTo>
                <a:lnTo>
                  <a:pt x="3031998" y="672846"/>
                </a:lnTo>
                <a:lnTo>
                  <a:pt x="3028089" y="669416"/>
                </a:lnTo>
                <a:lnTo>
                  <a:pt x="2653284" y="998219"/>
                </a:lnTo>
                <a:lnTo>
                  <a:pt x="2661666" y="1001268"/>
                </a:lnTo>
                <a:lnTo>
                  <a:pt x="2661666" y="1003248"/>
                </a:lnTo>
                <a:lnTo>
                  <a:pt x="3031998" y="678485"/>
                </a:lnTo>
                <a:close/>
              </a:path>
              <a:path w="3042284" h="1339214">
                <a:moveTo>
                  <a:pt x="2661666" y="1003248"/>
                </a:moveTo>
                <a:lnTo>
                  <a:pt x="2661666" y="1001268"/>
                </a:lnTo>
                <a:lnTo>
                  <a:pt x="2653284" y="998219"/>
                </a:lnTo>
                <a:lnTo>
                  <a:pt x="2653284" y="1010599"/>
                </a:lnTo>
                <a:lnTo>
                  <a:pt x="2661666" y="1003248"/>
                </a:lnTo>
                <a:close/>
              </a:path>
              <a:path w="3042284" h="1339214">
                <a:moveTo>
                  <a:pt x="3031998" y="672846"/>
                </a:moveTo>
                <a:lnTo>
                  <a:pt x="3031998" y="665988"/>
                </a:lnTo>
                <a:lnTo>
                  <a:pt x="3028089" y="669416"/>
                </a:lnTo>
                <a:lnTo>
                  <a:pt x="3031998" y="6728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135241" y="5328920"/>
            <a:ext cx="1229360" cy="984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sz="1600" b="1" spc="-5" dirty="0">
                <a:latin typeface="Arial" panose="020B0604020202020204"/>
                <a:cs typeface="Arial" panose="020B0604020202020204"/>
              </a:rPr>
              <a:t>2.</a:t>
            </a:r>
            <a:r>
              <a:rPr sz="16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对表的内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algn="just">
              <a:lnSpc>
                <a:spcPct val="98000"/>
              </a:lnSpc>
              <a:spcBef>
                <a:spcPts val="115"/>
              </a:spcBef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容执行增加、  删除、更新、  检索等操作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9515" y="4566665"/>
            <a:ext cx="1289685" cy="1318260"/>
          </a:xfrm>
          <a:custGeom>
            <a:avLst/>
            <a:gdLst/>
            <a:ahLst/>
            <a:cxnLst/>
            <a:rect l="l" t="t" r="r" b="b"/>
            <a:pathLst>
              <a:path w="1289685" h="1318260">
                <a:moveTo>
                  <a:pt x="1289304" y="1130046"/>
                </a:moveTo>
                <a:lnTo>
                  <a:pt x="1289304" y="0"/>
                </a:lnTo>
                <a:lnTo>
                  <a:pt x="1285519" y="20585"/>
                </a:lnTo>
                <a:lnTo>
                  <a:pt x="1274427" y="40510"/>
                </a:lnTo>
                <a:lnTo>
                  <a:pt x="1231898" y="77926"/>
                </a:lnTo>
                <a:lnTo>
                  <a:pt x="1164872" y="111349"/>
                </a:lnTo>
                <a:lnTo>
                  <a:pt x="1123158" y="126282"/>
                </a:lnTo>
                <a:lnTo>
                  <a:pt x="1076502" y="139879"/>
                </a:lnTo>
                <a:lnTo>
                  <a:pt x="1025298" y="152028"/>
                </a:lnTo>
                <a:lnTo>
                  <a:pt x="969941" y="162616"/>
                </a:lnTo>
                <a:lnTo>
                  <a:pt x="910825" y="171531"/>
                </a:lnTo>
                <a:lnTo>
                  <a:pt x="848343" y="178661"/>
                </a:lnTo>
                <a:lnTo>
                  <a:pt x="782891" y="183893"/>
                </a:lnTo>
                <a:lnTo>
                  <a:pt x="714863" y="187115"/>
                </a:lnTo>
                <a:lnTo>
                  <a:pt x="644652" y="188213"/>
                </a:lnTo>
                <a:lnTo>
                  <a:pt x="574440" y="187115"/>
                </a:lnTo>
                <a:lnTo>
                  <a:pt x="506412" y="183893"/>
                </a:lnTo>
                <a:lnTo>
                  <a:pt x="440960" y="178661"/>
                </a:lnTo>
                <a:lnTo>
                  <a:pt x="378478" y="171531"/>
                </a:lnTo>
                <a:lnTo>
                  <a:pt x="319362" y="162616"/>
                </a:lnTo>
                <a:lnTo>
                  <a:pt x="264005" y="152028"/>
                </a:lnTo>
                <a:lnTo>
                  <a:pt x="212801" y="139879"/>
                </a:lnTo>
                <a:lnTo>
                  <a:pt x="166145" y="126282"/>
                </a:lnTo>
                <a:lnTo>
                  <a:pt x="124431" y="111349"/>
                </a:lnTo>
                <a:lnTo>
                  <a:pt x="88053" y="95193"/>
                </a:lnTo>
                <a:lnTo>
                  <a:pt x="32881" y="59661"/>
                </a:lnTo>
                <a:lnTo>
                  <a:pt x="3784" y="20585"/>
                </a:lnTo>
                <a:lnTo>
                  <a:pt x="0" y="0"/>
                </a:lnTo>
                <a:lnTo>
                  <a:pt x="0" y="1130046"/>
                </a:lnTo>
                <a:lnTo>
                  <a:pt x="14876" y="1170327"/>
                </a:lnTo>
                <a:lnTo>
                  <a:pt x="57405" y="1207644"/>
                </a:lnTo>
                <a:lnTo>
                  <a:pt x="124431" y="1241066"/>
                </a:lnTo>
                <a:lnTo>
                  <a:pt x="166145" y="1256024"/>
                </a:lnTo>
                <a:lnTo>
                  <a:pt x="212801" y="1269659"/>
                </a:lnTo>
                <a:lnTo>
                  <a:pt x="264005" y="1281854"/>
                </a:lnTo>
                <a:lnTo>
                  <a:pt x="319362" y="1292493"/>
                </a:lnTo>
                <a:lnTo>
                  <a:pt x="378478" y="1301458"/>
                </a:lnTo>
                <a:lnTo>
                  <a:pt x="440960" y="1308634"/>
                </a:lnTo>
                <a:lnTo>
                  <a:pt x="506412" y="1313904"/>
                </a:lnTo>
                <a:lnTo>
                  <a:pt x="574440" y="1317151"/>
                </a:lnTo>
                <a:lnTo>
                  <a:pt x="644652" y="1318260"/>
                </a:lnTo>
                <a:lnTo>
                  <a:pt x="714863" y="1317151"/>
                </a:lnTo>
                <a:lnTo>
                  <a:pt x="782891" y="1313904"/>
                </a:lnTo>
                <a:lnTo>
                  <a:pt x="848343" y="1308634"/>
                </a:lnTo>
                <a:lnTo>
                  <a:pt x="910825" y="1301458"/>
                </a:lnTo>
                <a:lnTo>
                  <a:pt x="969941" y="1292493"/>
                </a:lnTo>
                <a:lnTo>
                  <a:pt x="1025298" y="1281854"/>
                </a:lnTo>
                <a:lnTo>
                  <a:pt x="1076502" y="1269659"/>
                </a:lnTo>
                <a:lnTo>
                  <a:pt x="1123158" y="1256024"/>
                </a:lnTo>
                <a:lnTo>
                  <a:pt x="1164872" y="1241066"/>
                </a:lnTo>
                <a:lnTo>
                  <a:pt x="1201250" y="1224900"/>
                </a:lnTo>
                <a:lnTo>
                  <a:pt x="1256422" y="1189414"/>
                </a:lnTo>
                <a:lnTo>
                  <a:pt x="1285519" y="1150498"/>
                </a:lnTo>
                <a:lnTo>
                  <a:pt x="1289304" y="1130046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9515" y="4378452"/>
            <a:ext cx="1289685" cy="376555"/>
          </a:xfrm>
          <a:custGeom>
            <a:avLst/>
            <a:gdLst/>
            <a:ahLst/>
            <a:cxnLst/>
            <a:rect l="l" t="t" r="r" b="b"/>
            <a:pathLst>
              <a:path w="1289685" h="376554">
                <a:moveTo>
                  <a:pt x="1289304" y="188213"/>
                </a:moveTo>
                <a:lnTo>
                  <a:pt x="1274427" y="147932"/>
                </a:lnTo>
                <a:lnTo>
                  <a:pt x="1231898" y="110615"/>
                </a:lnTo>
                <a:lnTo>
                  <a:pt x="1164872" y="77193"/>
                </a:lnTo>
                <a:lnTo>
                  <a:pt x="1123158" y="62235"/>
                </a:lnTo>
                <a:lnTo>
                  <a:pt x="1076502" y="48600"/>
                </a:lnTo>
                <a:lnTo>
                  <a:pt x="1025298" y="36405"/>
                </a:lnTo>
                <a:lnTo>
                  <a:pt x="969941" y="25766"/>
                </a:lnTo>
                <a:lnTo>
                  <a:pt x="910825" y="16801"/>
                </a:lnTo>
                <a:lnTo>
                  <a:pt x="848343" y="9625"/>
                </a:lnTo>
                <a:lnTo>
                  <a:pt x="782891" y="4355"/>
                </a:lnTo>
                <a:lnTo>
                  <a:pt x="714863" y="1108"/>
                </a:lnTo>
                <a:lnTo>
                  <a:pt x="644652" y="0"/>
                </a:lnTo>
                <a:lnTo>
                  <a:pt x="574440" y="1108"/>
                </a:lnTo>
                <a:lnTo>
                  <a:pt x="506412" y="4355"/>
                </a:lnTo>
                <a:lnTo>
                  <a:pt x="440960" y="9625"/>
                </a:lnTo>
                <a:lnTo>
                  <a:pt x="378478" y="16801"/>
                </a:lnTo>
                <a:lnTo>
                  <a:pt x="319362" y="25766"/>
                </a:lnTo>
                <a:lnTo>
                  <a:pt x="264005" y="36405"/>
                </a:lnTo>
                <a:lnTo>
                  <a:pt x="212801" y="48600"/>
                </a:lnTo>
                <a:lnTo>
                  <a:pt x="166145" y="62235"/>
                </a:lnTo>
                <a:lnTo>
                  <a:pt x="124431" y="77193"/>
                </a:lnTo>
                <a:lnTo>
                  <a:pt x="88053" y="93359"/>
                </a:lnTo>
                <a:lnTo>
                  <a:pt x="32881" y="128845"/>
                </a:lnTo>
                <a:lnTo>
                  <a:pt x="3784" y="167761"/>
                </a:lnTo>
                <a:lnTo>
                  <a:pt x="0" y="188213"/>
                </a:lnTo>
                <a:lnTo>
                  <a:pt x="3784" y="208799"/>
                </a:lnTo>
                <a:lnTo>
                  <a:pt x="32881" y="247875"/>
                </a:lnTo>
                <a:lnTo>
                  <a:pt x="88053" y="283407"/>
                </a:lnTo>
                <a:lnTo>
                  <a:pt x="124431" y="299563"/>
                </a:lnTo>
                <a:lnTo>
                  <a:pt x="166145" y="314496"/>
                </a:lnTo>
                <a:lnTo>
                  <a:pt x="212801" y="328093"/>
                </a:lnTo>
                <a:lnTo>
                  <a:pt x="264005" y="340242"/>
                </a:lnTo>
                <a:lnTo>
                  <a:pt x="319362" y="350830"/>
                </a:lnTo>
                <a:lnTo>
                  <a:pt x="378478" y="359745"/>
                </a:lnTo>
                <a:lnTo>
                  <a:pt x="440960" y="366875"/>
                </a:lnTo>
                <a:lnTo>
                  <a:pt x="506412" y="372107"/>
                </a:lnTo>
                <a:lnTo>
                  <a:pt x="574440" y="375329"/>
                </a:lnTo>
                <a:lnTo>
                  <a:pt x="644652" y="376427"/>
                </a:lnTo>
                <a:lnTo>
                  <a:pt x="714863" y="375329"/>
                </a:lnTo>
                <a:lnTo>
                  <a:pt x="782891" y="372107"/>
                </a:lnTo>
                <a:lnTo>
                  <a:pt x="848343" y="366875"/>
                </a:lnTo>
                <a:lnTo>
                  <a:pt x="910825" y="359745"/>
                </a:lnTo>
                <a:lnTo>
                  <a:pt x="969941" y="350830"/>
                </a:lnTo>
                <a:lnTo>
                  <a:pt x="1025298" y="340242"/>
                </a:lnTo>
                <a:lnTo>
                  <a:pt x="1076502" y="328093"/>
                </a:lnTo>
                <a:lnTo>
                  <a:pt x="1123158" y="314496"/>
                </a:lnTo>
                <a:lnTo>
                  <a:pt x="1164872" y="299563"/>
                </a:lnTo>
                <a:lnTo>
                  <a:pt x="1201250" y="283407"/>
                </a:lnTo>
                <a:lnTo>
                  <a:pt x="1256422" y="247875"/>
                </a:lnTo>
                <a:lnTo>
                  <a:pt x="1285519" y="208799"/>
                </a:lnTo>
                <a:lnTo>
                  <a:pt x="1289304" y="188213"/>
                </a:lnTo>
                <a:close/>
              </a:path>
            </a:pathLst>
          </a:custGeom>
          <a:solidFill>
            <a:srgbClr val="E0E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4943" y="4373442"/>
            <a:ext cx="1298575" cy="1516380"/>
          </a:xfrm>
          <a:custGeom>
            <a:avLst/>
            <a:gdLst/>
            <a:ahLst/>
            <a:cxnLst/>
            <a:rect l="l" t="t" r="r" b="b"/>
            <a:pathLst>
              <a:path w="1298575" h="1516379">
                <a:moveTo>
                  <a:pt x="1298448" y="190937"/>
                </a:moveTo>
                <a:lnTo>
                  <a:pt x="1298448" y="187889"/>
                </a:lnTo>
                <a:lnTo>
                  <a:pt x="1296923" y="177221"/>
                </a:lnTo>
                <a:lnTo>
                  <a:pt x="1255093" y="122855"/>
                </a:lnTo>
                <a:lnTo>
                  <a:pt x="1220574" y="100156"/>
                </a:lnTo>
                <a:lnTo>
                  <a:pt x="1178866" y="80240"/>
                </a:lnTo>
                <a:lnTo>
                  <a:pt x="1131380" y="62952"/>
                </a:lnTo>
                <a:lnTo>
                  <a:pt x="1079529" y="48136"/>
                </a:lnTo>
                <a:lnTo>
                  <a:pt x="1024723" y="35636"/>
                </a:lnTo>
                <a:lnTo>
                  <a:pt x="968373" y="25299"/>
                </a:lnTo>
                <a:lnTo>
                  <a:pt x="911890" y="16969"/>
                </a:lnTo>
                <a:lnTo>
                  <a:pt x="856685" y="10490"/>
                </a:lnTo>
                <a:lnTo>
                  <a:pt x="804170" y="5707"/>
                </a:lnTo>
                <a:lnTo>
                  <a:pt x="755755" y="2466"/>
                </a:lnTo>
                <a:lnTo>
                  <a:pt x="712851" y="610"/>
                </a:lnTo>
                <a:lnTo>
                  <a:pt x="676028" y="0"/>
                </a:lnTo>
                <a:lnTo>
                  <a:pt x="649224" y="437"/>
                </a:lnTo>
                <a:lnTo>
                  <a:pt x="615696" y="437"/>
                </a:lnTo>
                <a:lnTo>
                  <a:pt x="582930" y="1199"/>
                </a:lnTo>
                <a:lnTo>
                  <a:pt x="557403" y="1568"/>
                </a:lnTo>
                <a:lnTo>
                  <a:pt x="555611" y="1629"/>
                </a:lnTo>
                <a:lnTo>
                  <a:pt x="478474" y="6486"/>
                </a:lnTo>
                <a:lnTo>
                  <a:pt x="429972" y="11318"/>
                </a:lnTo>
                <a:lnTo>
                  <a:pt x="377434" y="17940"/>
                </a:lnTo>
                <a:lnTo>
                  <a:pt x="322544" y="26505"/>
                </a:lnTo>
                <a:lnTo>
                  <a:pt x="266985" y="37165"/>
                </a:lnTo>
                <a:lnTo>
                  <a:pt x="212441" y="50074"/>
                </a:lnTo>
                <a:lnTo>
                  <a:pt x="160595" y="65385"/>
                </a:lnTo>
                <a:lnTo>
                  <a:pt x="113131" y="83251"/>
                </a:lnTo>
                <a:lnTo>
                  <a:pt x="71732" y="103823"/>
                </a:lnTo>
                <a:lnTo>
                  <a:pt x="38082" y="127257"/>
                </a:lnTo>
                <a:lnTo>
                  <a:pt x="762" y="183317"/>
                </a:lnTo>
                <a:lnTo>
                  <a:pt x="0" y="188651"/>
                </a:lnTo>
                <a:lnTo>
                  <a:pt x="0" y="193223"/>
                </a:lnTo>
                <a:lnTo>
                  <a:pt x="9906" y="193223"/>
                </a:lnTo>
                <a:lnTo>
                  <a:pt x="9906" y="188651"/>
                </a:lnTo>
                <a:lnTo>
                  <a:pt x="10667" y="184079"/>
                </a:lnTo>
                <a:lnTo>
                  <a:pt x="50669" y="129482"/>
                </a:lnTo>
                <a:lnTo>
                  <a:pt x="86132" y="106696"/>
                </a:lnTo>
                <a:lnTo>
                  <a:pt x="129565" y="86723"/>
                </a:lnTo>
                <a:lnTo>
                  <a:pt x="179215" y="69417"/>
                </a:lnTo>
                <a:lnTo>
                  <a:pt x="233328" y="54633"/>
                </a:lnTo>
                <a:lnTo>
                  <a:pt x="290150" y="42223"/>
                </a:lnTo>
                <a:lnTo>
                  <a:pt x="347928" y="32042"/>
                </a:lnTo>
                <a:lnTo>
                  <a:pt x="404908" y="23944"/>
                </a:lnTo>
                <a:lnTo>
                  <a:pt x="459336" y="17783"/>
                </a:lnTo>
                <a:lnTo>
                  <a:pt x="509458" y="13412"/>
                </a:lnTo>
                <a:lnTo>
                  <a:pt x="553522" y="10685"/>
                </a:lnTo>
                <a:lnTo>
                  <a:pt x="588676" y="9494"/>
                </a:lnTo>
                <a:lnTo>
                  <a:pt x="649224" y="9581"/>
                </a:lnTo>
                <a:lnTo>
                  <a:pt x="682752" y="10343"/>
                </a:lnTo>
                <a:lnTo>
                  <a:pt x="707675" y="10086"/>
                </a:lnTo>
                <a:lnTo>
                  <a:pt x="746548" y="11144"/>
                </a:lnTo>
                <a:lnTo>
                  <a:pt x="790394" y="13730"/>
                </a:lnTo>
                <a:lnTo>
                  <a:pt x="839996" y="17954"/>
                </a:lnTo>
                <a:lnTo>
                  <a:pt x="893694" y="23953"/>
                </a:lnTo>
                <a:lnTo>
                  <a:pt x="949831" y="31862"/>
                </a:lnTo>
                <a:lnTo>
                  <a:pt x="1006749" y="41818"/>
                </a:lnTo>
                <a:lnTo>
                  <a:pt x="1062790" y="53958"/>
                </a:lnTo>
                <a:lnTo>
                  <a:pt x="1116297" y="68417"/>
                </a:lnTo>
                <a:lnTo>
                  <a:pt x="1165611" y="85331"/>
                </a:lnTo>
                <a:lnTo>
                  <a:pt x="1209074" y="104837"/>
                </a:lnTo>
                <a:lnTo>
                  <a:pt x="1245028" y="127072"/>
                </a:lnTo>
                <a:lnTo>
                  <a:pt x="1287780" y="180269"/>
                </a:lnTo>
                <a:lnTo>
                  <a:pt x="1289304" y="189413"/>
                </a:lnTo>
                <a:lnTo>
                  <a:pt x="1289304" y="193223"/>
                </a:lnTo>
                <a:lnTo>
                  <a:pt x="1293876" y="193223"/>
                </a:lnTo>
                <a:lnTo>
                  <a:pt x="1293876" y="188651"/>
                </a:lnTo>
                <a:lnTo>
                  <a:pt x="1295400" y="188651"/>
                </a:lnTo>
                <a:lnTo>
                  <a:pt x="1296162" y="189413"/>
                </a:lnTo>
                <a:lnTo>
                  <a:pt x="1297686" y="190175"/>
                </a:lnTo>
                <a:lnTo>
                  <a:pt x="1298448" y="190937"/>
                </a:lnTo>
                <a:close/>
              </a:path>
              <a:path w="1298575" h="1516379">
                <a:moveTo>
                  <a:pt x="1293876" y="214104"/>
                </a:moveTo>
                <a:lnTo>
                  <a:pt x="1293876" y="197795"/>
                </a:lnTo>
                <a:lnTo>
                  <a:pt x="1291589" y="197795"/>
                </a:lnTo>
                <a:lnTo>
                  <a:pt x="1289304" y="196271"/>
                </a:lnTo>
                <a:lnTo>
                  <a:pt x="1289304" y="197795"/>
                </a:lnTo>
                <a:lnTo>
                  <a:pt x="1287780" y="206939"/>
                </a:lnTo>
                <a:lnTo>
                  <a:pt x="1246190" y="258594"/>
                </a:lnTo>
                <a:lnTo>
                  <a:pt x="1211966" y="280279"/>
                </a:lnTo>
                <a:lnTo>
                  <a:pt x="1170657" y="299378"/>
                </a:lnTo>
                <a:lnTo>
                  <a:pt x="1123658" y="316028"/>
                </a:lnTo>
                <a:lnTo>
                  <a:pt x="1072388" y="330355"/>
                </a:lnTo>
                <a:lnTo>
                  <a:pt x="1018228" y="342497"/>
                </a:lnTo>
                <a:lnTo>
                  <a:pt x="962585" y="352586"/>
                </a:lnTo>
                <a:lnTo>
                  <a:pt x="906861" y="360754"/>
                </a:lnTo>
                <a:lnTo>
                  <a:pt x="852455" y="367134"/>
                </a:lnTo>
                <a:lnTo>
                  <a:pt x="800768" y="371859"/>
                </a:lnTo>
                <a:lnTo>
                  <a:pt x="753201" y="375062"/>
                </a:lnTo>
                <a:lnTo>
                  <a:pt x="711186" y="376874"/>
                </a:lnTo>
                <a:lnTo>
                  <a:pt x="676028" y="377432"/>
                </a:lnTo>
                <a:lnTo>
                  <a:pt x="649224" y="376865"/>
                </a:lnTo>
                <a:lnTo>
                  <a:pt x="615696" y="376847"/>
                </a:lnTo>
                <a:lnTo>
                  <a:pt x="582930" y="376087"/>
                </a:lnTo>
                <a:lnTo>
                  <a:pt x="555611" y="375531"/>
                </a:lnTo>
                <a:lnTo>
                  <a:pt x="517377" y="373488"/>
                </a:lnTo>
                <a:lnTo>
                  <a:pt x="471032" y="369795"/>
                </a:lnTo>
                <a:lnTo>
                  <a:pt x="418618" y="364271"/>
                </a:lnTo>
                <a:lnTo>
                  <a:pt x="362177" y="356736"/>
                </a:lnTo>
                <a:lnTo>
                  <a:pt x="303749" y="347008"/>
                </a:lnTo>
                <a:lnTo>
                  <a:pt x="245378" y="334907"/>
                </a:lnTo>
                <a:lnTo>
                  <a:pt x="189105" y="320253"/>
                </a:lnTo>
                <a:lnTo>
                  <a:pt x="136971" y="302866"/>
                </a:lnTo>
                <a:lnTo>
                  <a:pt x="91018" y="282564"/>
                </a:lnTo>
                <a:lnTo>
                  <a:pt x="53289" y="259167"/>
                </a:lnTo>
                <a:lnTo>
                  <a:pt x="25825" y="232495"/>
                </a:lnTo>
                <a:lnTo>
                  <a:pt x="9906" y="197795"/>
                </a:lnTo>
                <a:lnTo>
                  <a:pt x="9906" y="193223"/>
                </a:lnTo>
                <a:lnTo>
                  <a:pt x="0" y="193223"/>
                </a:lnTo>
                <a:lnTo>
                  <a:pt x="0" y="198557"/>
                </a:lnTo>
                <a:lnTo>
                  <a:pt x="762" y="203891"/>
                </a:lnTo>
                <a:lnTo>
                  <a:pt x="41151" y="261739"/>
                </a:lnTo>
                <a:lnTo>
                  <a:pt x="76976" y="285729"/>
                </a:lnTo>
                <a:lnTo>
                  <a:pt x="120872" y="306660"/>
                </a:lnTo>
                <a:lnTo>
                  <a:pt x="171080" y="324707"/>
                </a:lnTo>
                <a:lnTo>
                  <a:pt x="225839" y="340043"/>
                </a:lnTo>
                <a:lnTo>
                  <a:pt x="283387" y="352843"/>
                </a:lnTo>
                <a:lnTo>
                  <a:pt x="341966" y="363280"/>
                </a:lnTo>
                <a:lnTo>
                  <a:pt x="399813" y="371527"/>
                </a:lnTo>
                <a:lnTo>
                  <a:pt x="455168" y="377759"/>
                </a:lnTo>
                <a:lnTo>
                  <a:pt x="506271" y="382150"/>
                </a:lnTo>
                <a:lnTo>
                  <a:pt x="551360" y="384872"/>
                </a:lnTo>
                <a:lnTo>
                  <a:pt x="588676" y="386101"/>
                </a:lnTo>
                <a:lnTo>
                  <a:pt x="711186" y="385975"/>
                </a:lnTo>
                <a:lnTo>
                  <a:pt x="793459" y="381955"/>
                </a:lnTo>
                <a:lnTo>
                  <a:pt x="843974" y="377627"/>
                </a:lnTo>
                <a:lnTo>
                  <a:pt x="898527" y="371524"/>
                </a:lnTo>
                <a:lnTo>
                  <a:pt x="955453" y="363475"/>
                </a:lnTo>
                <a:lnTo>
                  <a:pt x="1013093" y="353310"/>
                </a:lnTo>
                <a:lnTo>
                  <a:pt x="1069783" y="340855"/>
                </a:lnTo>
                <a:lnTo>
                  <a:pt x="1123862" y="325940"/>
                </a:lnTo>
                <a:lnTo>
                  <a:pt x="1173765" y="308349"/>
                </a:lnTo>
                <a:lnTo>
                  <a:pt x="1217539" y="288044"/>
                </a:lnTo>
                <a:lnTo>
                  <a:pt x="1253814" y="264720"/>
                </a:lnTo>
                <a:lnTo>
                  <a:pt x="1280829" y="238250"/>
                </a:lnTo>
                <a:lnTo>
                  <a:pt x="1293876" y="214104"/>
                </a:lnTo>
                <a:close/>
              </a:path>
              <a:path w="1298575" h="1516379">
                <a:moveTo>
                  <a:pt x="1298448" y="1328603"/>
                </a:moveTo>
                <a:lnTo>
                  <a:pt x="1298448" y="198557"/>
                </a:lnTo>
                <a:lnTo>
                  <a:pt x="1297686" y="203891"/>
                </a:lnTo>
                <a:lnTo>
                  <a:pt x="1296923" y="208463"/>
                </a:lnTo>
                <a:lnTo>
                  <a:pt x="1289304" y="222566"/>
                </a:lnTo>
                <a:lnTo>
                  <a:pt x="1289304" y="1327841"/>
                </a:lnTo>
                <a:lnTo>
                  <a:pt x="1276879" y="1357442"/>
                </a:lnTo>
                <a:lnTo>
                  <a:pt x="1217246" y="1407333"/>
                </a:lnTo>
                <a:lnTo>
                  <a:pt x="1173668" y="1427934"/>
                </a:lnTo>
                <a:lnTo>
                  <a:pt x="1123658" y="1445733"/>
                </a:lnTo>
                <a:lnTo>
                  <a:pt x="1068789" y="1460971"/>
                </a:lnTo>
                <a:lnTo>
                  <a:pt x="1011021" y="1473754"/>
                </a:lnTo>
                <a:lnTo>
                  <a:pt x="952217" y="1484221"/>
                </a:lnTo>
                <a:lnTo>
                  <a:pt x="894241" y="1492509"/>
                </a:lnTo>
                <a:lnTo>
                  <a:pt x="838956" y="1498759"/>
                </a:lnTo>
                <a:lnTo>
                  <a:pt x="788225" y="1503109"/>
                </a:lnTo>
                <a:lnTo>
                  <a:pt x="743911" y="1505698"/>
                </a:lnTo>
                <a:lnTo>
                  <a:pt x="707675" y="1506661"/>
                </a:lnTo>
                <a:lnTo>
                  <a:pt x="682752" y="1506164"/>
                </a:lnTo>
                <a:lnTo>
                  <a:pt x="676028" y="1506288"/>
                </a:lnTo>
                <a:lnTo>
                  <a:pt x="649224" y="1506911"/>
                </a:lnTo>
                <a:lnTo>
                  <a:pt x="588676" y="1506975"/>
                </a:lnTo>
                <a:lnTo>
                  <a:pt x="555611" y="1505842"/>
                </a:lnTo>
                <a:lnTo>
                  <a:pt x="510029" y="1503045"/>
                </a:lnTo>
                <a:lnTo>
                  <a:pt x="459262" y="1498610"/>
                </a:lnTo>
                <a:lnTo>
                  <a:pt x="403959" y="1492338"/>
                </a:lnTo>
                <a:lnTo>
                  <a:pt x="345986" y="1484071"/>
                </a:lnTo>
                <a:lnTo>
                  <a:pt x="287207" y="1473650"/>
                </a:lnTo>
                <a:lnTo>
                  <a:pt x="229488" y="1460916"/>
                </a:lnTo>
                <a:lnTo>
                  <a:pt x="174695" y="1445711"/>
                </a:lnTo>
                <a:lnTo>
                  <a:pt x="124693" y="1427877"/>
                </a:lnTo>
                <a:lnTo>
                  <a:pt x="81348" y="1407256"/>
                </a:lnTo>
                <a:lnTo>
                  <a:pt x="46524" y="1383687"/>
                </a:lnTo>
                <a:lnTo>
                  <a:pt x="9906" y="1327079"/>
                </a:lnTo>
                <a:lnTo>
                  <a:pt x="9906" y="223341"/>
                </a:lnTo>
                <a:lnTo>
                  <a:pt x="762" y="203891"/>
                </a:lnTo>
                <a:lnTo>
                  <a:pt x="0" y="198557"/>
                </a:lnTo>
                <a:lnTo>
                  <a:pt x="0" y="1328603"/>
                </a:lnTo>
                <a:lnTo>
                  <a:pt x="33316" y="1384878"/>
                </a:lnTo>
                <a:lnTo>
                  <a:pt x="64679" y="1408484"/>
                </a:lnTo>
                <a:lnTo>
                  <a:pt x="103831" y="1429273"/>
                </a:lnTo>
                <a:lnTo>
                  <a:pt x="149261" y="1447399"/>
                </a:lnTo>
                <a:lnTo>
                  <a:pt x="199458" y="1463016"/>
                </a:lnTo>
                <a:lnTo>
                  <a:pt x="252911" y="1476278"/>
                </a:lnTo>
                <a:lnTo>
                  <a:pt x="308110" y="1487339"/>
                </a:lnTo>
                <a:lnTo>
                  <a:pt x="363543" y="1496353"/>
                </a:lnTo>
                <a:lnTo>
                  <a:pt x="417700" y="1503473"/>
                </a:lnTo>
                <a:lnTo>
                  <a:pt x="469069" y="1508854"/>
                </a:lnTo>
                <a:lnTo>
                  <a:pt x="516141" y="1512648"/>
                </a:lnTo>
                <a:lnTo>
                  <a:pt x="557403" y="1515011"/>
                </a:lnTo>
                <a:lnTo>
                  <a:pt x="588676" y="1516010"/>
                </a:lnTo>
                <a:lnTo>
                  <a:pt x="712851" y="1515944"/>
                </a:lnTo>
                <a:lnTo>
                  <a:pt x="782699" y="1512662"/>
                </a:lnTo>
                <a:lnTo>
                  <a:pt x="829754" y="1508856"/>
                </a:lnTo>
                <a:lnTo>
                  <a:pt x="881142" y="1503459"/>
                </a:lnTo>
                <a:lnTo>
                  <a:pt x="935341" y="1496320"/>
                </a:lnTo>
                <a:lnTo>
                  <a:pt x="990828" y="1487287"/>
                </a:lnTo>
                <a:lnTo>
                  <a:pt x="1046081" y="1476208"/>
                </a:lnTo>
                <a:lnTo>
                  <a:pt x="1099579" y="1462930"/>
                </a:lnTo>
                <a:lnTo>
                  <a:pt x="1149798" y="1447303"/>
                </a:lnTo>
                <a:lnTo>
                  <a:pt x="1195217" y="1429174"/>
                </a:lnTo>
                <a:lnTo>
                  <a:pt x="1234314" y="1408391"/>
                </a:lnTo>
                <a:lnTo>
                  <a:pt x="1265566" y="1384803"/>
                </a:lnTo>
                <a:lnTo>
                  <a:pt x="1287451" y="1358257"/>
                </a:lnTo>
                <a:lnTo>
                  <a:pt x="1298448" y="1328603"/>
                </a:lnTo>
                <a:close/>
              </a:path>
              <a:path w="1298575" h="1516379">
                <a:moveTo>
                  <a:pt x="1298448" y="198557"/>
                </a:moveTo>
                <a:lnTo>
                  <a:pt x="1298448" y="193223"/>
                </a:lnTo>
                <a:lnTo>
                  <a:pt x="1289304" y="193223"/>
                </a:lnTo>
                <a:lnTo>
                  <a:pt x="1293876" y="197795"/>
                </a:lnTo>
                <a:lnTo>
                  <a:pt x="1293876" y="214104"/>
                </a:lnTo>
                <a:lnTo>
                  <a:pt x="1296923" y="208463"/>
                </a:lnTo>
                <a:lnTo>
                  <a:pt x="1297686" y="203891"/>
                </a:lnTo>
                <a:lnTo>
                  <a:pt x="1298448" y="198557"/>
                </a:lnTo>
                <a:close/>
              </a:path>
              <a:path w="1298575" h="1516379">
                <a:moveTo>
                  <a:pt x="1293876" y="197795"/>
                </a:moveTo>
                <a:lnTo>
                  <a:pt x="1289304" y="193223"/>
                </a:lnTo>
                <a:lnTo>
                  <a:pt x="1289304" y="196271"/>
                </a:lnTo>
                <a:lnTo>
                  <a:pt x="1291589" y="197795"/>
                </a:lnTo>
                <a:lnTo>
                  <a:pt x="1293876" y="197795"/>
                </a:lnTo>
                <a:close/>
              </a:path>
              <a:path w="1298575" h="1516379">
                <a:moveTo>
                  <a:pt x="1298448" y="193223"/>
                </a:moveTo>
                <a:lnTo>
                  <a:pt x="1298448" y="190937"/>
                </a:lnTo>
                <a:lnTo>
                  <a:pt x="1297686" y="190175"/>
                </a:lnTo>
                <a:lnTo>
                  <a:pt x="1296162" y="189413"/>
                </a:lnTo>
                <a:lnTo>
                  <a:pt x="1295400" y="188651"/>
                </a:lnTo>
                <a:lnTo>
                  <a:pt x="1293876" y="188651"/>
                </a:lnTo>
                <a:lnTo>
                  <a:pt x="1298448" y="193223"/>
                </a:lnTo>
                <a:close/>
              </a:path>
              <a:path w="1298575" h="1516379">
                <a:moveTo>
                  <a:pt x="1298448" y="193223"/>
                </a:moveTo>
                <a:lnTo>
                  <a:pt x="1293876" y="188651"/>
                </a:lnTo>
                <a:lnTo>
                  <a:pt x="1293876" y="193223"/>
                </a:lnTo>
                <a:lnTo>
                  <a:pt x="1298448" y="193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04627" y="900176"/>
            <a:ext cx="8537575" cy="3847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系统软件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):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从用户角度看</a:t>
            </a:r>
            <a:r>
              <a:rPr sz="2000" b="1" u="sng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的功能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10490" marR="5080">
              <a:lnSpc>
                <a:spcPct val="130000"/>
              </a:lnSpc>
              <a:spcBef>
                <a:spcPts val="630"/>
              </a:spcBef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数据库操纵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向数据库的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中增加/删除/更新数据及对数据进行查询、  检索、统计等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4390" indent="-2667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"/>
              <a:tabLst>
                <a:tab pos="835025" algn="l"/>
              </a:tabLst>
            </a:pP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提供一套</a:t>
            </a:r>
            <a:r>
              <a:rPr sz="1800" b="1" u="sng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数据操纵语言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(DML:Data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Manipulation</a:t>
            </a:r>
            <a:r>
              <a:rPr sz="18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Language)</a:t>
            </a:r>
            <a:r>
              <a:rPr sz="18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给用户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7690">
              <a:lnSpc>
                <a:spcPct val="100000"/>
              </a:lnSpc>
              <a:spcBef>
                <a:spcPts val="645"/>
              </a:spcBef>
            </a:pPr>
            <a:r>
              <a:rPr sz="18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1800" spc="2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用户使用</a:t>
            </a:r>
            <a:r>
              <a:rPr sz="18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DML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描述其所要进行的增、删、改、查等操作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7690">
              <a:lnSpc>
                <a:spcPct val="100000"/>
              </a:lnSpc>
              <a:spcBef>
                <a:spcPts val="645"/>
              </a:spcBef>
            </a:pPr>
            <a:r>
              <a:rPr sz="18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1800" spc="1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依照用户的操作描述，实际执行这些操作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 marL="188595">
              <a:lnSpc>
                <a:spcPts val="2280"/>
              </a:lnSpc>
              <a:spcBef>
                <a:spcPts val="1560"/>
              </a:spcBef>
            </a:pPr>
            <a:r>
              <a:rPr sz="2000" b="1" spc="5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24519" y="6148578"/>
            <a:ext cx="273050" cy="114300"/>
          </a:xfrm>
          <a:custGeom>
            <a:avLst/>
            <a:gdLst/>
            <a:ahLst/>
            <a:cxnLst/>
            <a:rect l="l" t="t" r="r" b="b"/>
            <a:pathLst>
              <a:path w="273050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273050" h="114300">
                <a:moveTo>
                  <a:pt x="272795" y="51054"/>
                </a:moveTo>
                <a:lnTo>
                  <a:pt x="272795" y="38100"/>
                </a:lnTo>
                <a:lnTo>
                  <a:pt x="95250" y="38100"/>
                </a:lnTo>
                <a:lnTo>
                  <a:pt x="95250" y="51054"/>
                </a:lnTo>
                <a:lnTo>
                  <a:pt x="272795" y="51054"/>
                </a:lnTo>
                <a:close/>
              </a:path>
              <a:path w="273050" h="114300">
                <a:moveTo>
                  <a:pt x="114300" y="63246"/>
                </a:moveTo>
                <a:lnTo>
                  <a:pt x="114300" y="51054"/>
                </a:lnTo>
                <a:lnTo>
                  <a:pt x="95250" y="51054"/>
                </a:lnTo>
                <a:lnTo>
                  <a:pt x="95250" y="63246"/>
                </a:lnTo>
                <a:lnTo>
                  <a:pt x="114300" y="63246"/>
                </a:lnTo>
                <a:close/>
              </a:path>
              <a:path w="273050" h="114300">
                <a:moveTo>
                  <a:pt x="272795" y="76200"/>
                </a:moveTo>
                <a:lnTo>
                  <a:pt x="272795" y="63246"/>
                </a:lnTo>
                <a:lnTo>
                  <a:pt x="95250" y="63246"/>
                </a:lnTo>
                <a:lnTo>
                  <a:pt x="95250" y="76200"/>
                </a:lnTo>
                <a:lnTo>
                  <a:pt x="272795" y="76200"/>
                </a:lnTo>
                <a:close/>
              </a:path>
              <a:path w="273050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62797" y="6372605"/>
            <a:ext cx="273050" cy="114300"/>
          </a:xfrm>
          <a:custGeom>
            <a:avLst/>
            <a:gdLst/>
            <a:ahLst/>
            <a:cxnLst/>
            <a:rect l="l" t="t" r="r" b="b"/>
            <a:pathLst>
              <a:path w="273050" h="114300">
                <a:moveTo>
                  <a:pt x="177545" y="50292"/>
                </a:moveTo>
                <a:lnTo>
                  <a:pt x="177545" y="38100"/>
                </a:lnTo>
                <a:lnTo>
                  <a:pt x="0" y="38100"/>
                </a:lnTo>
                <a:lnTo>
                  <a:pt x="0" y="50292"/>
                </a:lnTo>
                <a:lnTo>
                  <a:pt x="177545" y="50292"/>
                </a:lnTo>
                <a:close/>
              </a:path>
              <a:path w="273050" h="114300">
                <a:moveTo>
                  <a:pt x="177545" y="76200"/>
                </a:moveTo>
                <a:lnTo>
                  <a:pt x="177545" y="63246"/>
                </a:lnTo>
                <a:lnTo>
                  <a:pt x="0" y="63246"/>
                </a:lnTo>
                <a:lnTo>
                  <a:pt x="0" y="76200"/>
                </a:lnTo>
                <a:lnTo>
                  <a:pt x="177545" y="76200"/>
                </a:lnTo>
                <a:close/>
              </a:path>
              <a:path w="273050" h="114300">
                <a:moveTo>
                  <a:pt x="272795" y="57150"/>
                </a:moveTo>
                <a:lnTo>
                  <a:pt x="158495" y="0"/>
                </a:lnTo>
                <a:lnTo>
                  <a:pt x="158495" y="38100"/>
                </a:lnTo>
                <a:lnTo>
                  <a:pt x="177545" y="38100"/>
                </a:lnTo>
                <a:lnTo>
                  <a:pt x="177545" y="104775"/>
                </a:lnTo>
                <a:lnTo>
                  <a:pt x="272795" y="57150"/>
                </a:lnTo>
                <a:close/>
              </a:path>
              <a:path w="273050" h="114300">
                <a:moveTo>
                  <a:pt x="177545" y="63246"/>
                </a:moveTo>
                <a:lnTo>
                  <a:pt x="177545" y="50292"/>
                </a:lnTo>
                <a:lnTo>
                  <a:pt x="158495" y="50292"/>
                </a:lnTo>
                <a:lnTo>
                  <a:pt x="158495" y="63246"/>
                </a:lnTo>
                <a:lnTo>
                  <a:pt x="177545" y="63246"/>
                </a:lnTo>
                <a:close/>
              </a:path>
              <a:path w="273050" h="114300">
                <a:moveTo>
                  <a:pt x="177545" y="104775"/>
                </a:moveTo>
                <a:lnTo>
                  <a:pt x="177545" y="76200"/>
                </a:lnTo>
                <a:lnTo>
                  <a:pt x="158495" y="76200"/>
                </a:lnTo>
                <a:lnTo>
                  <a:pt x="158495" y="114300"/>
                </a:lnTo>
                <a:lnTo>
                  <a:pt x="177545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6957" y="6550152"/>
            <a:ext cx="4228338" cy="278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3147" y="6547103"/>
            <a:ext cx="4238625" cy="288925"/>
          </a:xfrm>
          <a:custGeom>
            <a:avLst/>
            <a:gdLst/>
            <a:ahLst/>
            <a:cxnLst/>
            <a:rect l="l" t="t" r="r" b="b"/>
            <a:pathLst>
              <a:path w="4238625" h="288925">
                <a:moveTo>
                  <a:pt x="9143" y="278892"/>
                </a:moveTo>
                <a:lnTo>
                  <a:pt x="9143" y="274320"/>
                </a:lnTo>
                <a:lnTo>
                  <a:pt x="0" y="274320"/>
                </a:lnTo>
                <a:lnTo>
                  <a:pt x="0" y="284226"/>
                </a:lnTo>
                <a:lnTo>
                  <a:pt x="4572" y="284226"/>
                </a:lnTo>
                <a:lnTo>
                  <a:pt x="4572" y="278892"/>
                </a:lnTo>
                <a:lnTo>
                  <a:pt x="9143" y="278892"/>
                </a:lnTo>
                <a:close/>
              </a:path>
              <a:path w="4238625" h="288925">
                <a:moveTo>
                  <a:pt x="10668" y="288798"/>
                </a:moveTo>
                <a:lnTo>
                  <a:pt x="10668" y="278892"/>
                </a:lnTo>
                <a:lnTo>
                  <a:pt x="4572" y="278892"/>
                </a:lnTo>
                <a:lnTo>
                  <a:pt x="4572" y="284226"/>
                </a:lnTo>
                <a:lnTo>
                  <a:pt x="9143" y="284226"/>
                </a:lnTo>
                <a:lnTo>
                  <a:pt x="9143" y="288798"/>
                </a:lnTo>
                <a:lnTo>
                  <a:pt x="10668" y="288798"/>
                </a:lnTo>
                <a:close/>
              </a:path>
              <a:path w="4238625" h="288925">
                <a:moveTo>
                  <a:pt x="9143" y="288798"/>
                </a:moveTo>
                <a:lnTo>
                  <a:pt x="9143" y="284226"/>
                </a:lnTo>
                <a:lnTo>
                  <a:pt x="4572" y="284226"/>
                </a:lnTo>
                <a:lnTo>
                  <a:pt x="4572" y="288798"/>
                </a:lnTo>
                <a:lnTo>
                  <a:pt x="9143" y="288798"/>
                </a:lnTo>
                <a:close/>
              </a:path>
              <a:path w="4238625" h="288925">
                <a:moveTo>
                  <a:pt x="9143" y="265176"/>
                </a:moveTo>
                <a:lnTo>
                  <a:pt x="9143" y="255269"/>
                </a:lnTo>
                <a:lnTo>
                  <a:pt x="0" y="255269"/>
                </a:lnTo>
                <a:lnTo>
                  <a:pt x="0" y="265176"/>
                </a:lnTo>
                <a:lnTo>
                  <a:pt x="9143" y="265176"/>
                </a:lnTo>
                <a:close/>
              </a:path>
              <a:path w="4238625" h="288925">
                <a:moveTo>
                  <a:pt x="9143" y="246126"/>
                </a:moveTo>
                <a:lnTo>
                  <a:pt x="9143" y="236219"/>
                </a:lnTo>
                <a:lnTo>
                  <a:pt x="0" y="236219"/>
                </a:lnTo>
                <a:lnTo>
                  <a:pt x="0" y="246126"/>
                </a:lnTo>
                <a:lnTo>
                  <a:pt x="9143" y="246126"/>
                </a:lnTo>
                <a:close/>
              </a:path>
              <a:path w="4238625" h="288925">
                <a:moveTo>
                  <a:pt x="9143" y="227076"/>
                </a:moveTo>
                <a:lnTo>
                  <a:pt x="9143" y="217169"/>
                </a:lnTo>
                <a:lnTo>
                  <a:pt x="0" y="217169"/>
                </a:lnTo>
                <a:lnTo>
                  <a:pt x="0" y="227076"/>
                </a:lnTo>
                <a:lnTo>
                  <a:pt x="9143" y="227076"/>
                </a:lnTo>
                <a:close/>
              </a:path>
              <a:path w="4238625" h="288925">
                <a:moveTo>
                  <a:pt x="9143" y="208026"/>
                </a:moveTo>
                <a:lnTo>
                  <a:pt x="9143" y="198119"/>
                </a:lnTo>
                <a:lnTo>
                  <a:pt x="0" y="198119"/>
                </a:lnTo>
                <a:lnTo>
                  <a:pt x="0" y="208026"/>
                </a:lnTo>
                <a:lnTo>
                  <a:pt x="9143" y="208026"/>
                </a:lnTo>
                <a:close/>
              </a:path>
              <a:path w="4238625" h="288925">
                <a:moveTo>
                  <a:pt x="9143" y="188976"/>
                </a:moveTo>
                <a:lnTo>
                  <a:pt x="9143" y="179069"/>
                </a:lnTo>
                <a:lnTo>
                  <a:pt x="0" y="179069"/>
                </a:lnTo>
                <a:lnTo>
                  <a:pt x="0" y="188976"/>
                </a:lnTo>
                <a:lnTo>
                  <a:pt x="9143" y="188976"/>
                </a:lnTo>
                <a:close/>
              </a:path>
              <a:path w="4238625" h="288925">
                <a:moveTo>
                  <a:pt x="9143" y="169926"/>
                </a:moveTo>
                <a:lnTo>
                  <a:pt x="9143" y="160019"/>
                </a:lnTo>
                <a:lnTo>
                  <a:pt x="0" y="160019"/>
                </a:lnTo>
                <a:lnTo>
                  <a:pt x="0" y="169926"/>
                </a:lnTo>
                <a:lnTo>
                  <a:pt x="9143" y="169926"/>
                </a:lnTo>
                <a:close/>
              </a:path>
              <a:path w="4238625" h="288925">
                <a:moveTo>
                  <a:pt x="9143" y="150876"/>
                </a:moveTo>
                <a:lnTo>
                  <a:pt x="9143" y="140969"/>
                </a:lnTo>
                <a:lnTo>
                  <a:pt x="0" y="140969"/>
                </a:lnTo>
                <a:lnTo>
                  <a:pt x="0" y="150876"/>
                </a:lnTo>
                <a:lnTo>
                  <a:pt x="9143" y="150876"/>
                </a:lnTo>
                <a:close/>
              </a:path>
              <a:path w="4238625" h="288925">
                <a:moveTo>
                  <a:pt x="9143" y="131826"/>
                </a:moveTo>
                <a:lnTo>
                  <a:pt x="9143" y="121919"/>
                </a:lnTo>
                <a:lnTo>
                  <a:pt x="0" y="121919"/>
                </a:lnTo>
                <a:lnTo>
                  <a:pt x="0" y="131826"/>
                </a:lnTo>
                <a:lnTo>
                  <a:pt x="9143" y="131826"/>
                </a:lnTo>
                <a:close/>
              </a:path>
              <a:path w="4238625" h="288925">
                <a:moveTo>
                  <a:pt x="9143" y="112776"/>
                </a:moveTo>
                <a:lnTo>
                  <a:pt x="9143" y="102869"/>
                </a:lnTo>
                <a:lnTo>
                  <a:pt x="0" y="102869"/>
                </a:lnTo>
                <a:lnTo>
                  <a:pt x="0" y="112776"/>
                </a:lnTo>
                <a:lnTo>
                  <a:pt x="9143" y="112776"/>
                </a:lnTo>
                <a:close/>
              </a:path>
              <a:path w="4238625" h="288925">
                <a:moveTo>
                  <a:pt x="9143" y="93726"/>
                </a:moveTo>
                <a:lnTo>
                  <a:pt x="9143" y="83819"/>
                </a:lnTo>
                <a:lnTo>
                  <a:pt x="0" y="83819"/>
                </a:lnTo>
                <a:lnTo>
                  <a:pt x="0" y="93726"/>
                </a:lnTo>
                <a:lnTo>
                  <a:pt x="9143" y="93726"/>
                </a:lnTo>
                <a:close/>
              </a:path>
              <a:path w="4238625" h="288925">
                <a:moveTo>
                  <a:pt x="9143" y="74676"/>
                </a:moveTo>
                <a:lnTo>
                  <a:pt x="9143" y="64769"/>
                </a:lnTo>
                <a:lnTo>
                  <a:pt x="0" y="64769"/>
                </a:lnTo>
                <a:lnTo>
                  <a:pt x="0" y="74676"/>
                </a:lnTo>
                <a:lnTo>
                  <a:pt x="9143" y="74676"/>
                </a:lnTo>
                <a:close/>
              </a:path>
              <a:path w="4238625" h="288925">
                <a:moveTo>
                  <a:pt x="9143" y="55626"/>
                </a:moveTo>
                <a:lnTo>
                  <a:pt x="9143" y="45719"/>
                </a:lnTo>
                <a:lnTo>
                  <a:pt x="0" y="45719"/>
                </a:lnTo>
                <a:lnTo>
                  <a:pt x="0" y="55626"/>
                </a:lnTo>
                <a:lnTo>
                  <a:pt x="9143" y="55626"/>
                </a:lnTo>
                <a:close/>
              </a:path>
              <a:path w="4238625" h="288925">
                <a:moveTo>
                  <a:pt x="9143" y="36576"/>
                </a:moveTo>
                <a:lnTo>
                  <a:pt x="9143" y="26669"/>
                </a:lnTo>
                <a:lnTo>
                  <a:pt x="0" y="26669"/>
                </a:lnTo>
                <a:lnTo>
                  <a:pt x="0" y="36576"/>
                </a:lnTo>
                <a:lnTo>
                  <a:pt x="9143" y="36576"/>
                </a:lnTo>
                <a:close/>
              </a:path>
              <a:path w="4238625" h="288925">
                <a:moveTo>
                  <a:pt x="9143" y="17526"/>
                </a:moveTo>
                <a:lnTo>
                  <a:pt x="9143" y="7619"/>
                </a:lnTo>
                <a:lnTo>
                  <a:pt x="0" y="7619"/>
                </a:lnTo>
                <a:lnTo>
                  <a:pt x="0" y="17526"/>
                </a:lnTo>
                <a:lnTo>
                  <a:pt x="9143" y="17526"/>
                </a:lnTo>
                <a:close/>
              </a:path>
              <a:path w="4238625" h="288925">
                <a:moveTo>
                  <a:pt x="20574" y="9144"/>
                </a:moveTo>
                <a:lnTo>
                  <a:pt x="20574" y="0"/>
                </a:lnTo>
                <a:lnTo>
                  <a:pt x="10668" y="0"/>
                </a:lnTo>
                <a:lnTo>
                  <a:pt x="10668" y="9144"/>
                </a:lnTo>
                <a:lnTo>
                  <a:pt x="20574" y="9144"/>
                </a:lnTo>
                <a:close/>
              </a:path>
              <a:path w="4238625" h="288925">
                <a:moveTo>
                  <a:pt x="39624" y="9144"/>
                </a:moveTo>
                <a:lnTo>
                  <a:pt x="39624" y="0"/>
                </a:lnTo>
                <a:lnTo>
                  <a:pt x="29718" y="0"/>
                </a:lnTo>
                <a:lnTo>
                  <a:pt x="29718" y="9144"/>
                </a:lnTo>
                <a:lnTo>
                  <a:pt x="39624" y="9144"/>
                </a:lnTo>
                <a:close/>
              </a:path>
              <a:path w="4238625" h="288925">
                <a:moveTo>
                  <a:pt x="58674" y="9144"/>
                </a:moveTo>
                <a:lnTo>
                  <a:pt x="58674" y="0"/>
                </a:lnTo>
                <a:lnTo>
                  <a:pt x="48768" y="0"/>
                </a:lnTo>
                <a:lnTo>
                  <a:pt x="48768" y="9144"/>
                </a:lnTo>
                <a:lnTo>
                  <a:pt x="58674" y="9144"/>
                </a:lnTo>
                <a:close/>
              </a:path>
              <a:path w="4238625" h="288925">
                <a:moveTo>
                  <a:pt x="77724" y="9144"/>
                </a:moveTo>
                <a:lnTo>
                  <a:pt x="77724" y="0"/>
                </a:lnTo>
                <a:lnTo>
                  <a:pt x="67818" y="0"/>
                </a:lnTo>
                <a:lnTo>
                  <a:pt x="67818" y="9144"/>
                </a:lnTo>
                <a:lnTo>
                  <a:pt x="77724" y="9144"/>
                </a:lnTo>
                <a:close/>
              </a:path>
              <a:path w="4238625" h="288925">
                <a:moveTo>
                  <a:pt x="96774" y="9144"/>
                </a:moveTo>
                <a:lnTo>
                  <a:pt x="96774" y="0"/>
                </a:lnTo>
                <a:lnTo>
                  <a:pt x="86868" y="0"/>
                </a:lnTo>
                <a:lnTo>
                  <a:pt x="86868" y="9144"/>
                </a:lnTo>
                <a:lnTo>
                  <a:pt x="96774" y="9144"/>
                </a:lnTo>
                <a:close/>
              </a:path>
              <a:path w="4238625" h="288925">
                <a:moveTo>
                  <a:pt x="115824" y="9144"/>
                </a:moveTo>
                <a:lnTo>
                  <a:pt x="115824" y="0"/>
                </a:lnTo>
                <a:lnTo>
                  <a:pt x="105918" y="0"/>
                </a:lnTo>
                <a:lnTo>
                  <a:pt x="105918" y="9144"/>
                </a:lnTo>
                <a:lnTo>
                  <a:pt x="115824" y="9144"/>
                </a:lnTo>
                <a:close/>
              </a:path>
              <a:path w="4238625" h="288925">
                <a:moveTo>
                  <a:pt x="134874" y="9144"/>
                </a:moveTo>
                <a:lnTo>
                  <a:pt x="134874" y="0"/>
                </a:lnTo>
                <a:lnTo>
                  <a:pt x="124968" y="0"/>
                </a:lnTo>
                <a:lnTo>
                  <a:pt x="124968" y="9144"/>
                </a:lnTo>
                <a:lnTo>
                  <a:pt x="134874" y="9144"/>
                </a:lnTo>
                <a:close/>
              </a:path>
              <a:path w="4238625" h="288925">
                <a:moveTo>
                  <a:pt x="153924" y="9144"/>
                </a:moveTo>
                <a:lnTo>
                  <a:pt x="153924" y="0"/>
                </a:lnTo>
                <a:lnTo>
                  <a:pt x="144018" y="0"/>
                </a:lnTo>
                <a:lnTo>
                  <a:pt x="144018" y="9144"/>
                </a:lnTo>
                <a:lnTo>
                  <a:pt x="153924" y="9144"/>
                </a:lnTo>
                <a:close/>
              </a:path>
              <a:path w="4238625" h="288925">
                <a:moveTo>
                  <a:pt x="172974" y="9144"/>
                </a:moveTo>
                <a:lnTo>
                  <a:pt x="172974" y="0"/>
                </a:lnTo>
                <a:lnTo>
                  <a:pt x="163068" y="0"/>
                </a:lnTo>
                <a:lnTo>
                  <a:pt x="163068" y="9144"/>
                </a:lnTo>
                <a:lnTo>
                  <a:pt x="172974" y="9144"/>
                </a:lnTo>
                <a:close/>
              </a:path>
              <a:path w="4238625" h="288925">
                <a:moveTo>
                  <a:pt x="192024" y="9144"/>
                </a:moveTo>
                <a:lnTo>
                  <a:pt x="192024" y="0"/>
                </a:lnTo>
                <a:lnTo>
                  <a:pt x="182118" y="0"/>
                </a:lnTo>
                <a:lnTo>
                  <a:pt x="182118" y="9144"/>
                </a:lnTo>
                <a:lnTo>
                  <a:pt x="192024" y="9144"/>
                </a:lnTo>
                <a:close/>
              </a:path>
              <a:path w="4238625" h="288925">
                <a:moveTo>
                  <a:pt x="211074" y="9144"/>
                </a:moveTo>
                <a:lnTo>
                  <a:pt x="211074" y="0"/>
                </a:lnTo>
                <a:lnTo>
                  <a:pt x="201168" y="0"/>
                </a:lnTo>
                <a:lnTo>
                  <a:pt x="201168" y="9144"/>
                </a:lnTo>
                <a:lnTo>
                  <a:pt x="211074" y="9144"/>
                </a:lnTo>
                <a:close/>
              </a:path>
              <a:path w="4238625" h="288925">
                <a:moveTo>
                  <a:pt x="230124" y="9144"/>
                </a:moveTo>
                <a:lnTo>
                  <a:pt x="230124" y="0"/>
                </a:lnTo>
                <a:lnTo>
                  <a:pt x="220218" y="0"/>
                </a:lnTo>
                <a:lnTo>
                  <a:pt x="220218" y="9144"/>
                </a:lnTo>
                <a:lnTo>
                  <a:pt x="230124" y="9144"/>
                </a:lnTo>
                <a:close/>
              </a:path>
              <a:path w="4238625" h="288925">
                <a:moveTo>
                  <a:pt x="249174" y="9144"/>
                </a:moveTo>
                <a:lnTo>
                  <a:pt x="249174" y="0"/>
                </a:lnTo>
                <a:lnTo>
                  <a:pt x="239268" y="0"/>
                </a:lnTo>
                <a:lnTo>
                  <a:pt x="239268" y="9144"/>
                </a:lnTo>
                <a:lnTo>
                  <a:pt x="249174" y="9144"/>
                </a:lnTo>
                <a:close/>
              </a:path>
              <a:path w="4238625" h="288925">
                <a:moveTo>
                  <a:pt x="268224" y="9144"/>
                </a:moveTo>
                <a:lnTo>
                  <a:pt x="268224" y="0"/>
                </a:lnTo>
                <a:lnTo>
                  <a:pt x="258318" y="0"/>
                </a:lnTo>
                <a:lnTo>
                  <a:pt x="258318" y="9144"/>
                </a:lnTo>
                <a:lnTo>
                  <a:pt x="268224" y="9144"/>
                </a:lnTo>
                <a:close/>
              </a:path>
              <a:path w="4238625" h="288925">
                <a:moveTo>
                  <a:pt x="287274" y="9144"/>
                </a:moveTo>
                <a:lnTo>
                  <a:pt x="287274" y="0"/>
                </a:lnTo>
                <a:lnTo>
                  <a:pt x="277368" y="0"/>
                </a:lnTo>
                <a:lnTo>
                  <a:pt x="277368" y="9144"/>
                </a:lnTo>
                <a:lnTo>
                  <a:pt x="287274" y="9144"/>
                </a:lnTo>
                <a:close/>
              </a:path>
              <a:path w="4238625" h="288925">
                <a:moveTo>
                  <a:pt x="306324" y="9144"/>
                </a:moveTo>
                <a:lnTo>
                  <a:pt x="306324" y="0"/>
                </a:lnTo>
                <a:lnTo>
                  <a:pt x="296418" y="0"/>
                </a:lnTo>
                <a:lnTo>
                  <a:pt x="296418" y="9144"/>
                </a:lnTo>
                <a:lnTo>
                  <a:pt x="306324" y="9144"/>
                </a:lnTo>
                <a:close/>
              </a:path>
              <a:path w="4238625" h="288925">
                <a:moveTo>
                  <a:pt x="325374" y="9144"/>
                </a:moveTo>
                <a:lnTo>
                  <a:pt x="325374" y="0"/>
                </a:lnTo>
                <a:lnTo>
                  <a:pt x="315468" y="0"/>
                </a:lnTo>
                <a:lnTo>
                  <a:pt x="315468" y="9144"/>
                </a:lnTo>
                <a:lnTo>
                  <a:pt x="325374" y="9144"/>
                </a:lnTo>
                <a:close/>
              </a:path>
              <a:path w="4238625" h="288925">
                <a:moveTo>
                  <a:pt x="344424" y="9144"/>
                </a:moveTo>
                <a:lnTo>
                  <a:pt x="344424" y="0"/>
                </a:lnTo>
                <a:lnTo>
                  <a:pt x="334518" y="0"/>
                </a:lnTo>
                <a:lnTo>
                  <a:pt x="334518" y="9144"/>
                </a:lnTo>
                <a:lnTo>
                  <a:pt x="344424" y="9144"/>
                </a:lnTo>
                <a:close/>
              </a:path>
              <a:path w="4238625" h="288925">
                <a:moveTo>
                  <a:pt x="363474" y="9144"/>
                </a:moveTo>
                <a:lnTo>
                  <a:pt x="363474" y="0"/>
                </a:lnTo>
                <a:lnTo>
                  <a:pt x="353568" y="0"/>
                </a:lnTo>
                <a:lnTo>
                  <a:pt x="353568" y="9144"/>
                </a:lnTo>
                <a:lnTo>
                  <a:pt x="363474" y="9144"/>
                </a:lnTo>
                <a:close/>
              </a:path>
              <a:path w="4238625" h="288925">
                <a:moveTo>
                  <a:pt x="382524" y="9144"/>
                </a:moveTo>
                <a:lnTo>
                  <a:pt x="382524" y="0"/>
                </a:lnTo>
                <a:lnTo>
                  <a:pt x="372618" y="0"/>
                </a:lnTo>
                <a:lnTo>
                  <a:pt x="372618" y="9144"/>
                </a:lnTo>
                <a:lnTo>
                  <a:pt x="382524" y="9144"/>
                </a:lnTo>
                <a:close/>
              </a:path>
              <a:path w="4238625" h="288925">
                <a:moveTo>
                  <a:pt x="401574" y="9144"/>
                </a:moveTo>
                <a:lnTo>
                  <a:pt x="401574" y="0"/>
                </a:lnTo>
                <a:lnTo>
                  <a:pt x="391668" y="0"/>
                </a:lnTo>
                <a:lnTo>
                  <a:pt x="391668" y="9144"/>
                </a:lnTo>
                <a:lnTo>
                  <a:pt x="401574" y="9144"/>
                </a:lnTo>
                <a:close/>
              </a:path>
              <a:path w="4238625" h="288925">
                <a:moveTo>
                  <a:pt x="420624" y="9144"/>
                </a:moveTo>
                <a:lnTo>
                  <a:pt x="420624" y="0"/>
                </a:lnTo>
                <a:lnTo>
                  <a:pt x="410718" y="0"/>
                </a:lnTo>
                <a:lnTo>
                  <a:pt x="410718" y="9144"/>
                </a:lnTo>
                <a:lnTo>
                  <a:pt x="420624" y="9144"/>
                </a:lnTo>
                <a:close/>
              </a:path>
              <a:path w="4238625" h="288925">
                <a:moveTo>
                  <a:pt x="439674" y="9144"/>
                </a:moveTo>
                <a:lnTo>
                  <a:pt x="439674" y="0"/>
                </a:lnTo>
                <a:lnTo>
                  <a:pt x="429768" y="0"/>
                </a:lnTo>
                <a:lnTo>
                  <a:pt x="429768" y="9144"/>
                </a:lnTo>
                <a:lnTo>
                  <a:pt x="439674" y="9144"/>
                </a:lnTo>
                <a:close/>
              </a:path>
              <a:path w="4238625" h="288925">
                <a:moveTo>
                  <a:pt x="458724" y="9144"/>
                </a:moveTo>
                <a:lnTo>
                  <a:pt x="458724" y="0"/>
                </a:lnTo>
                <a:lnTo>
                  <a:pt x="448818" y="0"/>
                </a:lnTo>
                <a:lnTo>
                  <a:pt x="448818" y="9144"/>
                </a:lnTo>
                <a:lnTo>
                  <a:pt x="458724" y="9144"/>
                </a:lnTo>
                <a:close/>
              </a:path>
              <a:path w="4238625" h="288925">
                <a:moveTo>
                  <a:pt x="477774" y="9144"/>
                </a:moveTo>
                <a:lnTo>
                  <a:pt x="477774" y="0"/>
                </a:lnTo>
                <a:lnTo>
                  <a:pt x="467868" y="0"/>
                </a:lnTo>
                <a:lnTo>
                  <a:pt x="467868" y="9144"/>
                </a:lnTo>
                <a:lnTo>
                  <a:pt x="477774" y="9144"/>
                </a:lnTo>
                <a:close/>
              </a:path>
              <a:path w="4238625" h="288925">
                <a:moveTo>
                  <a:pt x="496824" y="9144"/>
                </a:moveTo>
                <a:lnTo>
                  <a:pt x="496824" y="0"/>
                </a:lnTo>
                <a:lnTo>
                  <a:pt x="486918" y="0"/>
                </a:lnTo>
                <a:lnTo>
                  <a:pt x="486918" y="9144"/>
                </a:lnTo>
                <a:lnTo>
                  <a:pt x="496824" y="9144"/>
                </a:lnTo>
                <a:close/>
              </a:path>
              <a:path w="4238625" h="288925">
                <a:moveTo>
                  <a:pt x="515874" y="9144"/>
                </a:moveTo>
                <a:lnTo>
                  <a:pt x="515874" y="0"/>
                </a:lnTo>
                <a:lnTo>
                  <a:pt x="505968" y="0"/>
                </a:lnTo>
                <a:lnTo>
                  <a:pt x="505968" y="9144"/>
                </a:lnTo>
                <a:lnTo>
                  <a:pt x="515874" y="9144"/>
                </a:lnTo>
                <a:close/>
              </a:path>
              <a:path w="4238625" h="288925">
                <a:moveTo>
                  <a:pt x="534924" y="9144"/>
                </a:moveTo>
                <a:lnTo>
                  <a:pt x="534924" y="0"/>
                </a:lnTo>
                <a:lnTo>
                  <a:pt x="525018" y="0"/>
                </a:lnTo>
                <a:lnTo>
                  <a:pt x="525018" y="9144"/>
                </a:lnTo>
                <a:lnTo>
                  <a:pt x="534924" y="9144"/>
                </a:lnTo>
                <a:close/>
              </a:path>
              <a:path w="4238625" h="288925">
                <a:moveTo>
                  <a:pt x="553974" y="9144"/>
                </a:moveTo>
                <a:lnTo>
                  <a:pt x="553974" y="0"/>
                </a:lnTo>
                <a:lnTo>
                  <a:pt x="544068" y="0"/>
                </a:lnTo>
                <a:lnTo>
                  <a:pt x="544068" y="9144"/>
                </a:lnTo>
                <a:lnTo>
                  <a:pt x="553974" y="9144"/>
                </a:lnTo>
                <a:close/>
              </a:path>
              <a:path w="4238625" h="288925">
                <a:moveTo>
                  <a:pt x="573024" y="9144"/>
                </a:moveTo>
                <a:lnTo>
                  <a:pt x="573024" y="0"/>
                </a:lnTo>
                <a:lnTo>
                  <a:pt x="563118" y="0"/>
                </a:lnTo>
                <a:lnTo>
                  <a:pt x="563118" y="9144"/>
                </a:lnTo>
                <a:lnTo>
                  <a:pt x="573024" y="9144"/>
                </a:lnTo>
                <a:close/>
              </a:path>
              <a:path w="4238625" h="288925">
                <a:moveTo>
                  <a:pt x="592074" y="9144"/>
                </a:moveTo>
                <a:lnTo>
                  <a:pt x="592074" y="0"/>
                </a:lnTo>
                <a:lnTo>
                  <a:pt x="582168" y="0"/>
                </a:lnTo>
                <a:lnTo>
                  <a:pt x="582168" y="9144"/>
                </a:lnTo>
                <a:lnTo>
                  <a:pt x="592074" y="9144"/>
                </a:lnTo>
                <a:close/>
              </a:path>
              <a:path w="4238625" h="288925">
                <a:moveTo>
                  <a:pt x="611123" y="9144"/>
                </a:moveTo>
                <a:lnTo>
                  <a:pt x="611123" y="0"/>
                </a:lnTo>
                <a:lnTo>
                  <a:pt x="601218" y="0"/>
                </a:lnTo>
                <a:lnTo>
                  <a:pt x="601218" y="9144"/>
                </a:lnTo>
                <a:lnTo>
                  <a:pt x="611123" y="9144"/>
                </a:lnTo>
                <a:close/>
              </a:path>
              <a:path w="4238625" h="288925">
                <a:moveTo>
                  <a:pt x="630174" y="9144"/>
                </a:moveTo>
                <a:lnTo>
                  <a:pt x="630174" y="0"/>
                </a:lnTo>
                <a:lnTo>
                  <a:pt x="620268" y="0"/>
                </a:lnTo>
                <a:lnTo>
                  <a:pt x="620268" y="9144"/>
                </a:lnTo>
                <a:lnTo>
                  <a:pt x="630174" y="9144"/>
                </a:lnTo>
                <a:close/>
              </a:path>
              <a:path w="4238625" h="288925">
                <a:moveTo>
                  <a:pt x="649224" y="9144"/>
                </a:moveTo>
                <a:lnTo>
                  <a:pt x="649224" y="0"/>
                </a:lnTo>
                <a:lnTo>
                  <a:pt x="639318" y="0"/>
                </a:lnTo>
                <a:lnTo>
                  <a:pt x="639318" y="9144"/>
                </a:lnTo>
                <a:lnTo>
                  <a:pt x="649224" y="9144"/>
                </a:lnTo>
                <a:close/>
              </a:path>
              <a:path w="4238625" h="288925">
                <a:moveTo>
                  <a:pt x="668274" y="9144"/>
                </a:moveTo>
                <a:lnTo>
                  <a:pt x="668274" y="0"/>
                </a:lnTo>
                <a:lnTo>
                  <a:pt x="658368" y="0"/>
                </a:lnTo>
                <a:lnTo>
                  <a:pt x="658368" y="9144"/>
                </a:lnTo>
                <a:lnTo>
                  <a:pt x="668274" y="9144"/>
                </a:lnTo>
                <a:close/>
              </a:path>
              <a:path w="4238625" h="288925">
                <a:moveTo>
                  <a:pt x="687323" y="9144"/>
                </a:moveTo>
                <a:lnTo>
                  <a:pt x="687323" y="0"/>
                </a:lnTo>
                <a:lnTo>
                  <a:pt x="677417" y="0"/>
                </a:lnTo>
                <a:lnTo>
                  <a:pt x="677417" y="9144"/>
                </a:lnTo>
                <a:lnTo>
                  <a:pt x="687323" y="9144"/>
                </a:lnTo>
                <a:close/>
              </a:path>
              <a:path w="4238625" h="288925">
                <a:moveTo>
                  <a:pt x="706373" y="9144"/>
                </a:moveTo>
                <a:lnTo>
                  <a:pt x="706373" y="0"/>
                </a:lnTo>
                <a:lnTo>
                  <a:pt x="696467" y="0"/>
                </a:lnTo>
                <a:lnTo>
                  <a:pt x="696467" y="9144"/>
                </a:lnTo>
                <a:lnTo>
                  <a:pt x="706373" y="9144"/>
                </a:lnTo>
                <a:close/>
              </a:path>
              <a:path w="4238625" h="288925">
                <a:moveTo>
                  <a:pt x="725423" y="9144"/>
                </a:moveTo>
                <a:lnTo>
                  <a:pt x="725423" y="0"/>
                </a:lnTo>
                <a:lnTo>
                  <a:pt x="715517" y="0"/>
                </a:lnTo>
                <a:lnTo>
                  <a:pt x="715517" y="9144"/>
                </a:lnTo>
                <a:lnTo>
                  <a:pt x="725423" y="9144"/>
                </a:lnTo>
                <a:close/>
              </a:path>
              <a:path w="4238625" h="288925">
                <a:moveTo>
                  <a:pt x="744473" y="9144"/>
                </a:moveTo>
                <a:lnTo>
                  <a:pt x="744473" y="0"/>
                </a:lnTo>
                <a:lnTo>
                  <a:pt x="734567" y="0"/>
                </a:lnTo>
                <a:lnTo>
                  <a:pt x="734567" y="9144"/>
                </a:lnTo>
                <a:lnTo>
                  <a:pt x="744473" y="9144"/>
                </a:lnTo>
                <a:close/>
              </a:path>
              <a:path w="4238625" h="288925">
                <a:moveTo>
                  <a:pt x="763523" y="9144"/>
                </a:moveTo>
                <a:lnTo>
                  <a:pt x="763523" y="0"/>
                </a:lnTo>
                <a:lnTo>
                  <a:pt x="753617" y="0"/>
                </a:lnTo>
                <a:lnTo>
                  <a:pt x="753617" y="9144"/>
                </a:lnTo>
                <a:lnTo>
                  <a:pt x="763523" y="9144"/>
                </a:lnTo>
                <a:close/>
              </a:path>
              <a:path w="4238625" h="288925">
                <a:moveTo>
                  <a:pt x="782573" y="9144"/>
                </a:moveTo>
                <a:lnTo>
                  <a:pt x="782573" y="0"/>
                </a:lnTo>
                <a:lnTo>
                  <a:pt x="772667" y="0"/>
                </a:lnTo>
                <a:lnTo>
                  <a:pt x="772667" y="9144"/>
                </a:lnTo>
                <a:lnTo>
                  <a:pt x="782573" y="9144"/>
                </a:lnTo>
                <a:close/>
              </a:path>
              <a:path w="4238625" h="288925">
                <a:moveTo>
                  <a:pt x="801623" y="9144"/>
                </a:moveTo>
                <a:lnTo>
                  <a:pt x="801623" y="0"/>
                </a:lnTo>
                <a:lnTo>
                  <a:pt x="791717" y="0"/>
                </a:lnTo>
                <a:lnTo>
                  <a:pt x="791717" y="9144"/>
                </a:lnTo>
                <a:lnTo>
                  <a:pt x="801623" y="9144"/>
                </a:lnTo>
                <a:close/>
              </a:path>
              <a:path w="4238625" h="288925">
                <a:moveTo>
                  <a:pt x="820673" y="9144"/>
                </a:moveTo>
                <a:lnTo>
                  <a:pt x="820673" y="0"/>
                </a:lnTo>
                <a:lnTo>
                  <a:pt x="810767" y="0"/>
                </a:lnTo>
                <a:lnTo>
                  <a:pt x="810767" y="9144"/>
                </a:lnTo>
                <a:lnTo>
                  <a:pt x="820673" y="9144"/>
                </a:lnTo>
                <a:close/>
              </a:path>
              <a:path w="4238625" h="288925">
                <a:moveTo>
                  <a:pt x="839723" y="9144"/>
                </a:moveTo>
                <a:lnTo>
                  <a:pt x="839723" y="0"/>
                </a:lnTo>
                <a:lnTo>
                  <a:pt x="829817" y="0"/>
                </a:lnTo>
                <a:lnTo>
                  <a:pt x="829817" y="9144"/>
                </a:lnTo>
                <a:lnTo>
                  <a:pt x="839723" y="9144"/>
                </a:lnTo>
                <a:close/>
              </a:path>
              <a:path w="4238625" h="288925">
                <a:moveTo>
                  <a:pt x="858773" y="9144"/>
                </a:moveTo>
                <a:lnTo>
                  <a:pt x="858773" y="0"/>
                </a:lnTo>
                <a:lnTo>
                  <a:pt x="848867" y="0"/>
                </a:lnTo>
                <a:lnTo>
                  <a:pt x="848867" y="9144"/>
                </a:lnTo>
                <a:lnTo>
                  <a:pt x="858773" y="9144"/>
                </a:lnTo>
                <a:close/>
              </a:path>
              <a:path w="4238625" h="288925">
                <a:moveTo>
                  <a:pt x="877823" y="9144"/>
                </a:moveTo>
                <a:lnTo>
                  <a:pt x="877823" y="0"/>
                </a:lnTo>
                <a:lnTo>
                  <a:pt x="867917" y="0"/>
                </a:lnTo>
                <a:lnTo>
                  <a:pt x="867917" y="9144"/>
                </a:lnTo>
                <a:lnTo>
                  <a:pt x="877823" y="9144"/>
                </a:lnTo>
                <a:close/>
              </a:path>
              <a:path w="4238625" h="288925">
                <a:moveTo>
                  <a:pt x="896873" y="9144"/>
                </a:moveTo>
                <a:lnTo>
                  <a:pt x="896873" y="0"/>
                </a:lnTo>
                <a:lnTo>
                  <a:pt x="886967" y="0"/>
                </a:lnTo>
                <a:lnTo>
                  <a:pt x="886967" y="9144"/>
                </a:lnTo>
                <a:lnTo>
                  <a:pt x="896873" y="9144"/>
                </a:lnTo>
                <a:close/>
              </a:path>
              <a:path w="4238625" h="288925">
                <a:moveTo>
                  <a:pt x="915923" y="9144"/>
                </a:moveTo>
                <a:lnTo>
                  <a:pt x="915923" y="0"/>
                </a:lnTo>
                <a:lnTo>
                  <a:pt x="906017" y="0"/>
                </a:lnTo>
                <a:lnTo>
                  <a:pt x="906017" y="9144"/>
                </a:lnTo>
                <a:lnTo>
                  <a:pt x="915923" y="9144"/>
                </a:lnTo>
                <a:close/>
              </a:path>
              <a:path w="4238625" h="288925">
                <a:moveTo>
                  <a:pt x="934973" y="9144"/>
                </a:moveTo>
                <a:lnTo>
                  <a:pt x="934973" y="0"/>
                </a:lnTo>
                <a:lnTo>
                  <a:pt x="925067" y="0"/>
                </a:lnTo>
                <a:lnTo>
                  <a:pt x="925067" y="9144"/>
                </a:lnTo>
                <a:lnTo>
                  <a:pt x="934973" y="9144"/>
                </a:lnTo>
                <a:close/>
              </a:path>
              <a:path w="4238625" h="288925">
                <a:moveTo>
                  <a:pt x="954023" y="9144"/>
                </a:moveTo>
                <a:lnTo>
                  <a:pt x="954023" y="0"/>
                </a:lnTo>
                <a:lnTo>
                  <a:pt x="944117" y="0"/>
                </a:lnTo>
                <a:lnTo>
                  <a:pt x="944117" y="9144"/>
                </a:lnTo>
                <a:lnTo>
                  <a:pt x="954023" y="9144"/>
                </a:lnTo>
                <a:close/>
              </a:path>
              <a:path w="4238625" h="288925">
                <a:moveTo>
                  <a:pt x="973073" y="9144"/>
                </a:moveTo>
                <a:lnTo>
                  <a:pt x="973073" y="0"/>
                </a:lnTo>
                <a:lnTo>
                  <a:pt x="963167" y="0"/>
                </a:lnTo>
                <a:lnTo>
                  <a:pt x="963167" y="9144"/>
                </a:lnTo>
                <a:lnTo>
                  <a:pt x="973073" y="9144"/>
                </a:lnTo>
                <a:close/>
              </a:path>
              <a:path w="4238625" h="288925">
                <a:moveTo>
                  <a:pt x="992123" y="9144"/>
                </a:moveTo>
                <a:lnTo>
                  <a:pt x="992123" y="0"/>
                </a:lnTo>
                <a:lnTo>
                  <a:pt x="982217" y="0"/>
                </a:lnTo>
                <a:lnTo>
                  <a:pt x="982217" y="9144"/>
                </a:lnTo>
                <a:lnTo>
                  <a:pt x="992123" y="9144"/>
                </a:lnTo>
                <a:close/>
              </a:path>
              <a:path w="4238625" h="288925">
                <a:moveTo>
                  <a:pt x="1011173" y="9144"/>
                </a:moveTo>
                <a:lnTo>
                  <a:pt x="1011173" y="0"/>
                </a:lnTo>
                <a:lnTo>
                  <a:pt x="1001267" y="0"/>
                </a:lnTo>
                <a:lnTo>
                  <a:pt x="1001267" y="9144"/>
                </a:lnTo>
                <a:lnTo>
                  <a:pt x="1011173" y="9144"/>
                </a:lnTo>
                <a:close/>
              </a:path>
              <a:path w="4238625" h="288925">
                <a:moveTo>
                  <a:pt x="1030223" y="9144"/>
                </a:moveTo>
                <a:lnTo>
                  <a:pt x="1030223" y="0"/>
                </a:lnTo>
                <a:lnTo>
                  <a:pt x="1020317" y="0"/>
                </a:lnTo>
                <a:lnTo>
                  <a:pt x="1020317" y="9144"/>
                </a:lnTo>
                <a:lnTo>
                  <a:pt x="1030223" y="9144"/>
                </a:lnTo>
                <a:close/>
              </a:path>
              <a:path w="4238625" h="288925">
                <a:moveTo>
                  <a:pt x="1049273" y="9144"/>
                </a:moveTo>
                <a:lnTo>
                  <a:pt x="1049273" y="0"/>
                </a:lnTo>
                <a:lnTo>
                  <a:pt x="1039367" y="0"/>
                </a:lnTo>
                <a:lnTo>
                  <a:pt x="1039367" y="9144"/>
                </a:lnTo>
                <a:lnTo>
                  <a:pt x="1049273" y="9144"/>
                </a:lnTo>
                <a:close/>
              </a:path>
              <a:path w="4238625" h="288925">
                <a:moveTo>
                  <a:pt x="1068323" y="9144"/>
                </a:moveTo>
                <a:lnTo>
                  <a:pt x="1068323" y="0"/>
                </a:lnTo>
                <a:lnTo>
                  <a:pt x="1058417" y="0"/>
                </a:lnTo>
                <a:lnTo>
                  <a:pt x="1058417" y="9144"/>
                </a:lnTo>
                <a:lnTo>
                  <a:pt x="1068323" y="9144"/>
                </a:lnTo>
                <a:close/>
              </a:path>
              <a:path w="4238625" h="288925">
                <a:moveTo>
                  <a:pt x="1087374" y="9144"/>
                </a:moveTo>
                <a:lnTo>
                  <a:pt x="1087374" y="0"/>
                </a:lnTo>
                <a:lnTo>
                  <a:pt x="1077467" y="0"/>
                </a:lnTo>
                <a:lnTo>
                  <a:pt x="1077467" y="9144"/>
                </a:lnTo>
                <a:lnTo>
                  <a:pt x="1087374" y="9144"/>
                </a:lnTo>
                <a:close/>
              </a:path>
              <a:path w="4238625" h="288925">
                <a:moveTo>
                  <a:pt x="1106424" y="9144"/>
                </a:moveTo>
                <a:lnTo>
                  <a:pt x="1106424" y="0"/>
                </a:lnTo>
                <a:lnTo>
                  <a:pt x="1096517" y="0"/>
                </a:lnTo>
                <a:lnTo>
                  <a:pt x="1096517" y="9144"/>
                </a:lnTo>
                <a:lnTo>
                  <a:pt x="1106424" y="9144"/>
                </a:lnTo>
                <a:close/>
              </a:path>
              <a:path w="4238625" h="288925">
                <a:moveTo>
                  <a:pt x="1125474" y="9144"/>
                </a:moveTo>
                <a:lnTo>
                  <a:pt x="1125474" y="0"/>
                </a:lnTo>
                <a:lnTo>
                  <a:pt x="1115567" y="0"/>
                </a:lnTo>
                <a:lnTo>
                  <a:pt x="1115567" y="9144"/>
                </a:lnTo>
                <a:lnTo>
                  <a:pt x="1125474" y="9144"/>
                </a:lnTo>
                <a:close/>
              </a:path>
              <a:path w="4238625" h="288925">
                <a:moveTo>
                  <a:pt x="1144524" y="9144"/>
                </a:moveTo>
                <a:lnTo>
                  <a:pt x="1144524" y="0"/>
                </a:lnTo>
                <a:lnTo>
                  <a:pt x="1134617" y="0"/>
                </a:lnTo>
                <a:lnTo>
                  <a:pt x="1134617" y="9144"/>
                </a:lnTo>
                <a:lnTo>
                  <a:pt x="1144524" y="9144"/>
                </a:lnTo>
                <a:close/>
              </a:path>
              <a:path w="4238625" h="288925">
                <a:moveTo>
                  <a:pt x="1163573" y="9144"/>
                </a:moveTo>
                <a:lnTo>
                  <a:pt x="1163573" y="0"/>
                </a:lnTo>
                <a:lnTo>
                  <a:pt x="1153667" y="0"/>
                </a:lnTo>
                <a:lnTo>
                  <a:pt x="1153667" y="9144"/>
                </a:lnTo>
                <a:lnTo>
                  <a:pt x="1163573" y="9144"/>
                </a:lnTo>
                <a:close/>
              </a:path>
              <a:path w="4238625" h="288925">
                <a:moveTo>
                  <a:pt x="1182623" y="9144"/>
                </a:moveTo>
                <a:lnTo>
                  <a:pt x="1182623" y="0"/>
                </a:lnTo>
                <a:lnTo>
                  <a:pt x="1172717" y="0"/>
                </a:lnTo>
                <a:lnTo>
                  <a:pt x="1172717" y="9144"/>
                </a:lnTo>
                <a:lnTo>
                  <a:pt x="1182623" y="9144"/>
                </a:lnTo>
                <a:close/>
              </a:path>
              <a:path w="4238625" h="288925">
                <a:moveTo>
                  <a:pt x="1201673" y="9144"/>
                </a:moveTo>
                <a:lnTo>
                  <a:pt x="1201673" y="0"/>
                </a:lnTo>
                <a:lnTo>
                  <a:pt x="1191767" y="0"/>
                </a:lnTo>
                <a:lnTo>
                  <a:pt x="1191767" y="9144"/>
                </a:lnTo>
                <a:lnTo>
                  <a:pt x="1201673" y="9144"/>
                </a:lnTo>
                <a:close/>
              </a:path>
              <a:path w="4238625" h="288925">
                <a:moveTo>
                  <a:pt x="1220723" y="9144"/>
                </a:moveTo>
                <a:lnTo>
                  <a:pt x="1220723" y="0"/>
                </a:lnTo>
                <a:lnTo>
                  <a:pt x="1210817" y="0"/>
                </a:lnTo>
                <a:lnTo>
                  <a:pt x="1210817" y="9144"/>
                </a:lnTo>
                <a:lnTo>
                  <a:pt x="1220723" y="9144"/>
                </a:lnTo>
                <a:close/>
              </a:path>
              <a:path w="4238625" h="288925">
                <a:moveTo>
                  <a:pt x="1239773" y="9144"/>
                </a:moveTo>
                <a:lnTo>
                  <a:pt x="1239773" y="0"/>
                </a:lnTo>
                <a:lnTo>
                  <a:pt x="1229867" y="0"/>
                </a:lnTo>
                <a:lnTo>
                  <a:pt x="1229867" y="9144"/>
                </a:lnTo>
                <a:lnTo>
                  <a:pt x="1239773" y="9144"/>
                </a:lnTo>
                <a:close/>
              </a:path>
              <a:path w="4238625" h="288925">
                <a:moveTo>
                  <a:pt x="1258823" y="9144"/>
                </a:moveTo>
                <a:lnTo>
                  <a:pt x="1258823" y="0"/>
                </a:lnTo>
                <a:lnTo>
                  <a:pt x="1248917" y="0"/>
                </a:lnTo>
                <a:lnTo>
                  <a:pt x="1248917" y="9144"/>
                </a:lnTo>
                <a:lnTo>
                  <a:pt x="1258823" y="9144"/>
                </a:lnTo>
                <a:close/>
              </a:path>
              <a:path w="4238625" h="288925">
                <a:moveTo>
                  <a:pt x="1277874" y="9144"/>
                </a:moveTo>
                <a:lnTo>
                  <a:pt x="1277874" y="0"/>
                </a:lnTo>
                <a:lnTo>
                  <a:pt x="1267967" y="0"/>
                </a:lnTo>
                <a:lnTo>
                  <a:pt x="1267967" y="9144"/>
                </a:lnTo>
                <a:lnTo>
                  <a:pt x="1277874" y="9144"/>
                </a:lnTo>
                <a:close/>
              </a:path>
              <a:path w="4238625" h="288925">
                <a:moveTo>
                  <a:pt x="1296923" y="9144"/>
                </a:moveTo>
                <a:lnTo>
                  <a:pt x="1296923" y="0"/>
                </a:lnTo>
                <a:lnTo>
                  <a:pt x="1287017" y="0"/>
                </a:lnTo>
                <a:lnTo>
                  <a:pt x="1287017" y="9144"/>
                </a:lnTo>
                <a:lnTo>
                  <a:pt x="1296923" y="9144"/>
                </a:lnTo>
                <a:close/>
              </a:path>
              <a:path w="4238625" h="288925">
                <a:moveTo>
                  <a:pt x="1315973" y="9144"/>
                </a:moveTo>
                <a:lnTo>
                  <a:pt x="1315973" y="0"/>
                </a:lnTo>
                <a:lnTo>
                  <a:pt x="1306067" y="0"/>
                </a:lnTo>
                <a:lnTo>
                  <a:pt x="1306067" y="9144"/>
                </a:lnTo>
                <a:lnTo>
                  <a:pt x="1315973" y="9144"/>
                </a:lnTo>
                <a:close/>
              </a:path>
              <a:path w="4238625" h="288925">
                <a:moveTo>
                  <a:pt x="1335023" y="9144"/>
                </a:moveTo>
                <a:lnTo>
                  <a:pt x="1335023" y="0"/>
                </a:lnTo>
                <a:lnTo>
                  <a:pt x="1325117" y="0"/>
                </a:lnTo>
                <a:lnTo>
                  <a:pt x="1325117" y="9144"/>
                </a:lnTo>
                <a:lnTo>
                  <a:pt x="1335023" y="9144"/>
                </a:lnTo>
                <a:close/>
              </a:path>
              <a:path w="4238625" h="288925">
                <a:moveTo>
                  <a:pt x="1354073" y="9144"/>
                </a:moveTo>
                <a:lnTo>
                  <a:pt x="1354073" y="0"/>
                </a:lnTo>
                <a:lnTo>
                  <a:pt x="1344167" y="0"/>
                </a:lnTo>
                <a:lnTo>
                  <a:pt x="1344167" y="9144"/>
                </a:lnTo>
                <a:lnTo>
                  <a:pt x="1354073" y="9144"/>
                </a:lnTo>
                <a:close/>
              </a:path>
              <a:path w="4238625" h="288925">
                <a:moveTo>
                  <a:pt x="1373123" y="9144"/>
                </a:moveTo>
                <a:lnTo>
                  <a:pt x="1373123" y="0"/>
                </a:lnTo>
                <a:lnTo>
                  <a:pt x="1363217" y="0"/>
                </a:lnTo>
                <a:lnTo>
                  <a:pt x="1363217" y="9144"/>
                </a:lnTo>
                <a:lnTo>
                  <a:pt x="1373123" y="9144"/>
                </a:lnTo>
                <a:close/>
              </a:path>
              <a:path w="4238625" h="288925">
                <a:moveTo>
                  <a:pt x="1392173" y="9144"/>
                </a:moveTo>
                <a:lnTo>
                  <a:pt x="1392173" y="0"/>
                </a:lnTo>
                <a:lnTo>
                  <a:pt x="1382267" y="0"/>
                </a:lnTo>
                <a:lnTo>
                  <a:pt x="1382267" y="9144"/>
                </a:lnTo>
                <a:lnTo>
                  <a:pt x="1392173" y="9144"/>
                </a:lnTo>
                <a:close/>
              </a:path>
              <a:path w="4238625" h="288925">
                <a:moveTo>
                  <a:pt x="1411223" y="9144"/>
                </a:moveTo>
                <a:lnTo>
                  <a:pt x="1411223" y="0"/>
                </a:lnTo>
                <a:lnTo>
                  <a:pt x="1401317" y="0"/>
                </a:lnTo>
                <a:lnTo>
                  <a:pt x="1401317" y="9144"/>
                </a:lnTo>
                <a:lnTo>
                  <a:pt x="1411223" y="9144"/>
                </a:lnTo>
                <a:close/>
              </a:path>
              <a:path w="4238625" h="288925">
                <a:moveTo>
                  <a:pt x="1430273" y="9144"/>
                </a:moveTo>
                <a:lnTo>
                  <a:pt x="1430273" y="0"/>
                </a:lnTo>
                <a:lnTo>
                  <a:pt x="1420367" y="0"/>
                </a:lnTo>
                <a:lnTo>
                  <a:pt x="1420367" y="9144"/>
                </a:lnTo>
                <a:lnTo>
                  <a:pt x="1430273" y="9144"/>
                </a:lnTo>
                <a:close/>
              </a:path>
              <a:path w="4238625" h="288925">
                <a:moveTo>
                  <a:pt x="1449323" y="9144"/>
                </a:moveTo>
                <a:lnTo>
                  <a:pt x="1449323" y="0"/>
                </a:lnTo>
                <a:lnTo>
                  <a:pt x="1439417" y="0"/>
                </a:lnTo>
                <a:lnTo>
                  <a:pt x="1439417" y="9144"/>
                </a:lnTo>
                <a:lnTo>
                  <a:pt x="1449323" y="9144"/>
                </a:lnTo>
                <a:close/>
              </a:path>
              <a:path w="4238625" h="288925">
                <a:moveTo>
                  <a:pt x="1468373" y="9144"/>
                </a:moveTo>
                <a:lnTo>
                  <a:pt x="1468373" y="0"/>
                </a:lnTo>
                <a:lnTo>
                  <a:pt x="1458467" y="0"/>
                </a:lnTo>
                <a:lnTo>
                  <a:pt x="1458467" y="9144"/>
                </a:lnTo>
                <a:lnTo>
                  <a:pt x="1468373" y="9144"/>
                </a:lnTo>
                <a:close/>
              </a:path>
              <a:path w="4238625" h="288925">
                <a:moveTo>
                  <a:pt x="1487423" y="9144"/>
                </a:moveTo>
                <a:lnTo>
                  <a:pt x="1487423" y="0"/>
                </a:lnTo>
                <a:lnTo>
                  <a:pt x="1477517" y="0"/>
                </a:lnTo>
                <a:lnTo>
                  <a:pt x="1477517" y="9144"/>
                </a:lnTo>
                <a:lnTo>
                  <a:pt x="1487423" y="9144"/>
                </a:lnTo>
                <a:close/>
              </a:path>
              <a:path w="4238625" h="288925">
                <a:moveTo>
                  <a:pt x="1506473" y="9144"/>
                </a:moveTo>
                <a:lnTo>
                  <a:pt x="1506473" y="0"/>
                </a:lnTo>
                <a:lnTo>
                  <a:pt x="1496567" y="0"/>
                </a:lnTo>
                <a:lnTo>
                  <a:pt x="1496567" y="9144"/>
                </a:lnTo>
                <a:lnTo>
                  <a:pt x="1506473" y="9144"/>
                </a:lnTo>
                <a:close/>
              </a:path>
              <a:path w="4238625" h="288925">
                <a:moveTo>
                  <a:pt x="1525523" y="9144"/>
                </a:moveTo>
                <a:lnTo>
                  <a:pt x="1525523" y="0"/>
                </a:lnTo>
                <a:lnTo>
                  <a:pt x="1515617" y="0"/>
                </a:lnTo>
                <a:lnTo>
                  <a:pt x="1515617" y="9144"/>
                </a:lnTo>
                <a:lnTo>
                  <a:pt x="1525523" y="9144"/>
                </a:lnTo>
                <a:close/>
              </a:path>
              <a:path w="4238625" h="288925">
                <a:moveTo>
                  <a:pt x="1544573" y="9144"/>
                </a:moveTo>
                <a:lnTo>
                  <a:pt x="1544573" y="0"/>
                </a:lnTo>
                <a:lnTo>
                  <a:pt x="1534667" y="0"/>
                </a:lnTo>
                <a:lnTo>
                  <a:pt x="1534667" y="9144"/>
                </a:lnTo>
                <a:lnTo>
                  <a:pt x="1544573" y="9144"/>
                </a:lnTo>
                <a:close/>
              </a:path>
              <a:path w="4238625" h="288925">
                <a:moveTo>
                  <a:pt x="1563623" y="9144"/>
                </a:moveTo>
                <a:lnTo>
                  <a:pt x="1563623" y="0"/>
                </a:lnTo>
                <a:lnTo>
                  <a:pt x="1553717" y="0"/>
                </a:lnTo>
                <a:lnTo>
                  <a:pt x="1553717" y="9144"/>
                </a:lnTo>
                <a:lnTo>
                  <a:pt x="1563623" y="9144"/>
                </a:lnTo>
                <a:close/>
              </a:path>
              <a:path w="4238625" h="288925">
                <a:moveTo>
                  <a:pt x="1582673" y="9144"/>
                </a:moveTo>
                <a:lnTo>
                  <a:pt x="1582673" y="0"/>
                </a:lnTo>
                <a:lnTo>
                  <a:pt x="1572767" y="0"/>
                </a:lnTo>
                <a:lnTo>
                  <a:pt x="1572767" y="9144"/>
                </a:lnTo>
                <a:lnTo>
                  <a:pt x="1582673" y="9144"/>
                </a:lnTo>
                <a:close/>
              </a:path>
              <a:path w="4238625" h="288925">
                <a:moveTo>
                  <a:pt x="1601723" y="9144"/>
                </a:moveTo>
                <a:lnTo>
                  <a:pt x="1601723" y="0"/>
                </a:lnTo>
                <a:lnTo>
                  <a:pt x="1591817" y="0"/>
                </a:lnTo>
                <a:lnTo>
                  <a:pt x="1591817" y="9144"/>
                </a:lnTo>
                <a:lnTo>
                  <a:pt x="1601723" y="9144"/>
                </a:lnTo>
                <a:close/>
              </a:path>
              <a:path w="4238625" h="288925">
                <a:moveTo>
                  <a:pt x="1620773" y="9144"/>
                </a:moveTo>
                <a:lnTo>
                  <a:pt x="1620773" y="0"/>
                </a:lnTo>
                <a:lnTo>
                  <a:pt x="1610867" y="0"/>
                </a:lnTo>
                <a:lnTo>
                  <a:pt x="1610867" y="9144"/>
                </a:lnTo>
                <a:lnTo>
                  <a:pt x="1620773" y="9144"/>
                </a:lnTo>
                <a:close/>
              </a:path>
              <a:path w="4238625" h="288925">
                <a:moveTo>
                  <a:pt x="1639824" y="9144"/>
                </a:moveTo>
                <a:lnTo>
                  <a:pt x="1639824" y="0"/>
                </a:lnTo>
                <a:lnTo>
                  <a:pt x="1629917" y="0"/>
                </a:lnTo>
                <a:lnTo>
                  <a:pt x="1629917" y="9144"/>
                </a:lnTo>
                <a:lnTo>
                  <a:pt x="1639824" y="9144"/>
                </a:lnTo>
                <a:close/>
              </a:path>
              <a:path w="4238625" h="288925">
                <a:moveTo>
                  <a:pt x="1658874" y="9144"/>
                </a:moveTo>
                <a:lnTo>
                  <a:pt x="1658874" y="0"/>
                </a:lnTo>
                <a:lnTo>
                  <a:pt x="1648967" y="0"/>
                </a:lnTo>
                <a:lnTo>
                  <a:pt x="1648967" y="9144"/>
                </a:lnTo>
                <a:lnTo>
                  <a:pt x="1658874" y="9144"/>
                </a:lnTo>
                <a:close/>
              </a:path>
              <a:path w="4238625" h="288925">
                <a:moveTo>
                  <a:pt x="1677924" y="9144"/>
                </a:moveTo>
                <a:lnTo>
                  <a:pt x="1677924" y="0"/>
                </a:lnTo>
                <a:lnTo>
                  <a:pt x="1668017" y="0"/>
                </a:lnTo>
                <a:lnTo>
                  <a:pt x="1668017" y="9144"/>
                </a:lnTo>
                <a:lnTo>
                  <a:pt x="1677924" y="9144"/>
                </a:lnTo>
                <a:close/>
              </a:path>
              <a:path w="4238625" h="288925">
                <a:moveTo>
                  <a:pt x="1696974" y="9144"/>
                </a:moveTo>
                <a:lnTo>
                  <a:pt x="1696974" y="0"/>
                </a:lnTo>
                <a:lnTo>
                  <a:pt x="1687067" y="0"/>
                </a:lnTo>
                <a:lnTo>
                  <a:pt x="1687067" y="9144"/>
                </a:lnTo>
                <a:lnTo>
                  <a:pt x="1696974" y="9144"/>
                </a:lnTo>
                <a:close/>
              </a:path>
              <a:path w="4238625" h="288925">
                <a:moveTo>
                  <a:pt x="1716024" y="9144"/>
                </a:moveTo>
                <a:lnTo>
                  <a:pt x="1716024" y="0"/>
                </a:lnTo>
                <a:lnTo>
                  <a:pt x="1706117" y="0"/>
                </a:lnTo>
                <a:lnTo>
                  <a:pt x="1706117" y="9144"/>
                </a:lnTo>
                <a:lnTo>
                  <a:pt x="1716024" y="9144"/>
                </a:lnTo>
                <a:close/>
              </a:path>
              <a:path w="4238625" h="288925">
                <a:moveTo>
                  <a:pt x="1735074" y="9144"/>
                </a:moveTo>
                <a:lnTo>
                  <a:pt x="1735074" y="0"/>
                </a:lnTo>
                <a:lnTo>
                  <a:pt x="1725167" y="0"/>
                </a:lnTo>
                <a:lnTo>
                  <a:pt x="1725167" y="9144"/>
                </a:lnTo>
                <a:lnTo>
                  <a:pt x="1735074" y="9144"/>
                </a:lnTo>
                <a:close/>
              </a:path>
              <a:path w="4238625" h="288925">
                <a:moveTo>
                  <a:pt x="1754124" y="9144"/>
                </a:moveTo>
                <a:lnTo>
                  <a:pt x="1754124" y="0"/>
                </a:lnTo>
                <a:lnTo>
                  <a:pt x="1744217" y="0"/>
                </a:lnTo>
                <a:lnTo>
                  <a:pt x="1744217" y="9144"/>
                </a:lnTo>
                <a:lnTo>
                  <a:pt x="1754124" y="9144"/>
                </a:lnTo>
                <a:close/>
              </a:path>
              <a:path w="4238625" h="288925">
                <a:moveTo>
                  <a:pt x="1773174" y="9144"/>
                </a:moveTo>
                <a:lnTo>
                  <a:pt x="1773174" y="0"/>
                </a:lnTo>
                <a:lnTo>
                  <a:pt x="1763267" y="0"/>
                </a:lnTo>
                <a:lnTo>
                  <a:pt x="1763267" y="9144"/>
                </a:lnTo>
                <a:lnTo>
                  <a:pt x="1773174" y="9144"/>
                </a:lnTo>
                <a:close/>
              </a:path>
              <a:path w="4238625" h="288925">
                <a:moveTo>
                  <a:pt x="1792224" y="9144"/>
                </a:moveTo>
                <a:lnTo>
                  <a:pt x="1792224" y="0"/>
                </a:lnTo>
                <a:lnTo>
                  <a:pt x="1782317" y="0"/>
                </a:lnTo>
                <a:lnTo>
                  <a:pt x="1782317" y="9144"/>
                </a:lnTo>
                <a:lnTo>
                  <a:pt x="1792224" y="9144"/>
                </a:lnTo>
                <a:close/>
              </a:path>
              <a:path w="4238625" h="288925">
                <a:moveTo>
                  <a:pt x="1811274" y="9144"/>
                </a:moveTo>
                <a:lnTo>
                  <a:pt x="1811274" y="0"/>
                </a:lnTo>
                <a:lnTo>
                  <a:pt x="1801367" y="0"/>
                </a:lnTo>
                <a:lnTo>
                  <a:pt x="1801367" y="9144"/>
                </a:lnTo>
                <a:lnTo>
                  <a:pt x="1811274" y="9144"/>
                </a:lnTo>
                <a:close/>
              </a:path>
              <a:path w="4238625" h="288925">
                <a:moveTo>
                  <a:pt x="1830324" y="9144"/>
                </a:moveTo>
                <a:lnTo>
                  <a:pt x="1830324" y="0"/>
                </a:lnTo>
                <a:lnTo>
                  <a:pt x="1820417" y="0"/>
                </a:lnTo>
                <a:lnTo>
                  <a:pt x="1820417" y="9144"/>
                </a:lnTo>
                <a:lnTo>
                  <a:pt x="1830324" y="9144"/>
                </a:lnTo>
                <a:close/>
              </a:path>
              <a:path w="4238625" h="288925">
                <a:moveTo>
                  <a:pt x="1849374" y="9144"/>
                </a:moveTo>
                <a:lnTo>
                  <a:pt x="1849374" y="0"/>
                </a:lnTo>
                <a:lnTo>
                  <a:pt x="1839467" y="0"/>
                </a:lnTo>
                <a:lnTo>
                  <a:pt x="1839467" y="9144"/>
                </a:lnTo>
                <a:lnTo>
                  <a:pt x="1849374" y="9144"/>
                </a:lnTo>
                <a:close/>
              </a:path>
              <a:path w="4238625" h="288925">
                <a:moveTo>
                  <a:pt x="1868424" y="9144"/>
                </a:moveTo>
                <a:lnTo>
                  <a:pt x="1868424" y="0"/>
                </a:lnTo>
                <a:lnTo>
                  <a:pt x="1858517" y="0"/>
                </a:lnTo>
                <a:lnTo>
                  <a:pt x="1858517" y="9144"/>
                </a:lnTo>
                <a:lnTo>
                  <a:pt x="1868424" y="9144"/>
                </a:lnTo>
                <a:close/>
              </a:path>
              <a:path w="4238625" h="288925">
                <a:moveTo>
                  <a:pt x="1887474" y="9144"/>
                </a:moveTo>
                <a:lnTo>
                  <a:pt x="1887474" y="0"/>
                </a:lnTo>
                <a:lnTo>
                  <a:pt x="1877567" y="0"/>
                </a:lnTo>
                <a:lnTo>
                  <a:pt x="1877567" y="9144"/>
                </a:lnTo>
                <a:lnTo>
                  <a:pt x="1887474" y="9144"/>
                </a:lnTo>
                <a:close/>
              </a:path>
              <a:path w="4238625" h="288925">
                <a:moveTo>
                  <a:pt x="1906524" y="9144"/>
                </a:moveTo>
                <a:lnTo>
                  <a:pt x="1906524" y="0"/>
                </a:lnTo>
                <a:lnTo>
                  <a:pt x="1896617" y="0"/>
                </a:lnTo>
                <a:lnTo>
                  <a:pt x="1896617" y="9144"/>
                </a:lnTo>
                <a:lnTo>
                  <a:pt x="1906524" y="9144"/>
                </a:lnTo>
                <a:close/>
              </a:path>
              <a:path w="4238625" h="288925">
                <a:moveTo>
                  <a:pt x="1925574" y="9144"/>
                </a:moveTo>
                <a:lnTo>
                  <a:pt x="1925574" y="0"/>
                </a:lnTo>
                <a:lnTo>
                  <a:pt x="1915667" y="0"/>
                </a:lnTo>
                <a:lnTo>
                  <a:pt x="1915667" y="9144"/>
                </a:lnTo>
                <a:lnTo>
                  <a:pt x="1925574" y="9144"/>
                </a:lnTo>
                <a:close/>
              </a:path>
              <a:path w="4238625" h="288925">
                <a:moveTo>
                  <a:pt x="1944624" y="9144"/>
                </a:moveTo>
                <a:lnTo>
                  <a:pt x="1944624" y="0"/>
                </a:lnTo>
                <a:lnTo>
                  <a:pt x="1934717" y="0"/>
                </a:lnTo>
                <a:lnTo>
                  <a:pt x="1934717" y="9144"/>
                </a:lnTo>
                <a:lnTo>
                  <a:pt x="1944624" y="9144"/>
                </a:lnTo>
                <a:close/>
              </a:path>
              <a:path w="4238625" h="288925">
                <a:moveTo>
                  <a:pt x="1963674" y="9144"/>
                </a:moveTo>
                <a:lnTo>
                  <a:pt x="1963674" y="0"/>
                </a:lnTo>
                <a:lnTo>
                  <a:pt x="1953767" y="0"/>
                </a:lnTo>
                <a:lnTo>
                  <a:pt x="1953767" y="9144"/>
                </a:lnTo>
                <a:lnTo>
                  <a:pt x="1963674" y="9144"/>
                </a:lnTo>
                <a:close/>
              </a:path>
              <a:path w="4238625" h="288925">
                <a:moveTo>
                  <a:pt x="1982724" y="9144"/>
                </a:moveTo>
                <a:lnTo>
                  <a:pt x="1982724" y="0"/>
                </a:lnTo>
                <a:lnTo>
                  <a:pt x="1972817" y="0"/>
                </a:lnTo>
                <a:lnTo>
                  <a:pt x="1972817" y="9144"/>
                </a:lnTo>
                <a:lnTo>
                  <a:pt x="1982724" y="9144"/>
                </a:lnTo>
                <a:close/>
              </a:path>
              <a:path w="4238625" h="288925">
                <a:moveTo>
                  <a:pt x="2001774" y="9144"/>
                </a:moveTo>
                <a:lnTo>
                  <a:pt x="2001774" y="0"/>
                </a:lnTo>
                <a:lnTo>
                  <a:pt x="1991867" y="0"/>
                </a:lnTo>
                <a:lnTo>
                  <a:pt x="1991867" y="9144"/>
                </a:lnTo>
                <a:lnTo>
                  <a:pt x="2001774" y="9144"/>
                </a:lnTo>
                <a:close/>
              </a:path>
              <a:path w="4238625" h="288925">
                <a:moveTo>
                  <a:pt x="2020824" y="9144"/>
                </a:moveTo>
                <a:lnTo>
                  <a:pt x="2020824" y="0"/>
                </a:lnTo>
                <a:lnTo>
                  <a:pt x="2010917" y="0"/>
                </a:lnTo>
                <a:lnTo>
                  <a:pt x="2010917" y="9144"/>
                </a:lnTo>
                <a:lnTo>
                  <a:pt x="2020824" y="9144"/>
                </a:lnTo>
                <a:close/>
              </a:path>
              <a:path w="4238625" h="288925">
                <a:moveTo>
                  <a:pt x="2039874" y="9144"/>
                </a:moveTo>
                <a:lnTo>
                  <a:pt x="2039874" y="0"/>
                </a:lnTo>
                <a:lnTo>
                  <a:pt x="2029967" y="0"/>
                </a:lnTo>
                <a:lnTo>
                  <a:pt x="2029967" y="9144"/>
                </a:lnTo>
                <a:lnTo>
                  <a:pt x="2039874" y="9144"/>
                </a:lnTo>
                <a:close/>
              </a:path>
              <a:path w="4238625" h="288925">
                <a:moveTo>
                  <a:pt x="2058924" y="9144"/>
                </a:moveTo>
                <a:lnTo>
                  <a:pt x="2058924" y="0"/>
                </a:lnTo>
                <a:lnTo>
                  <a:pt x="2049017" y="0"/>
                </a:lnTo>
                <a:lnTo>
                  <a:pt x="2049017" y="9144"/>
                </a:lnTo>
                <a:lnTo>
                  <a:pt x="2058924" y="9144"/>
                </a:lnTo>
                <a:close/>
              </a:path>
              <a:path w="4238625" h="288925">
                <a:moveTo>
                  <a:pt x="2077974" y="9144"/>
                </a:moveTo>
                <a:lnTo>
                  <a:pt x="2077974" y="0"/>
                </a:lnTo>
                <a:lnTo>
                  <a:pt x="2068067" y="0"/>
                </a:lnTo>
                <a:lnTo>
                  <a:pt x="2068067" y="9144"/>
                </a:lnTo>
                <a:lnTo>
                  <a:pt x="2077974" y="9144"/>
                </a:lnTo>
                <a:close/>
              </a:path>
              <a:path w="4238625" h="288925">
                <a:moveTo>
                  <a:pt x="2097024" y="9144"/>
                </a:moveTo>
                <a:lnTo>
                  <a:pt x="2097024" y="0"/>
                </a:lnTo>
                <a:lnTo>
                  <a:pt x="2087117" y="0"/>
                </a:lnTo>
                <a:lnTo>
                  <a:pt x="2087117" y="9144"/>
                </a:lnTo>
                <a:lnTo>
                  <a:pt x="2097024" y="9144"/>
                </a:lnTo>
                <a:close/>
              </a:path>
              <a:path w="4238625" h="288925">
                <a:moveTo>
                  <a:pt x="2116074" y="9144"/>
                </a:moveTo>
                <a:lnTo>
                  <a:pt x="2116074" y="0"/>
                </a:lnTo>
                <a:lnTo>
                  <a:pt x="2106167" y="0"/>
                </a:lnTo>
                <a:lnTo>
                  <a:pt x="2106167" y="9144"/>
                </a:lnTo>
                <a:lnTo>
                  <a:pt x="2116074" y="9144"/>
                </a:lnTo>
                <a:close/>
              </a:path>
              <a:path w="4238625" h="288925">
                <a:moveTo>
                  <a:pt x="2135124" y="9144"/>
                </a:moveTo>
                <a:lnTo>
                  <a:pt x="2135124" y="0"/>
                </a:lnTo>
                <a:lnTo>
                  <a:pt x="2125217" y="0"/>
                </a:lnTo>
                <a:lnTo>
                  <a:pt x="2125217" y="9144"/>
                </a:lnTo>
                <a:lnTo>
                  <a:pt x="2135124" y="9144"/>
                </a:lnTo>
                <a:close/>
              </a:path>
              <a:path w="4238625" h="288925">
                <a:moveTo>
                  <a:pt x="2154174" y="9144"/>
                </a:moveTo>
                <a:lnTo>
                  <a:pt x="2154174" y="0"/>
                </a:lnTo>
                <a:lnTo>
                  <a:pt x="2144267" y="0"/>
                </a:lnTo>
                <a:lnTo>
                  <a:pt x="2144267" y="9144"/>
                </a:lnTo>
                <a:lnTo>
                  <a:pt x="2154174" y="9144"/>
                </a:lnTo>
                <a:close/>
              </a:path>
              <a:path w="4238625" h="288925">
                <a:moveTo>
                  <a:pt x="2173223" y="9144"/>
                </a:moveTo>
                <a:lnTo>
                  <a:pt x="2173223" y="0"/>
                </a:lnTo>
                <a:lnTo>
                  <a:pt x="2163317" y="0"/>
                </a:lnTo>
                <a:lnTo>
                  <a:pt x="2163317" y="9144"/>
                </a:lnTo>
                <a:lnTo>
                  <a:pt x="2173223" y="9144"/>
                </a:lnTo>
                <a:close/>
              </a:path>
              <a:path w="4238625" h="288925">
                <a:moveTo>
                  <a:pt x="2192274" y="9144"/>
                </a:moveTo>
                <a:lnTo>
                  <a:pt x="2192274" y="0"/>
                </a:lnTo>
                <a:lnTo>
                  <a:pt x="2182367" y="0"/>
                </a:lnTo>
                <a:lnTo>
                  <a:pt x="2182367" y="9144"/>
                </a:lnTo>
                <a:lnTo>
                  <a:pt x="2192274" y="9144"/>
                </a:lnTo>
                <a:close/>
              </a:path>
              <a:path w="4238625" h="288925">
                <a:moveTo>
                  <a:pt x="2211324" y="9144"/>
                </a:moveTo>
                <a:lnTo>
                  <a:pt x="2211324" y="0"/>
                </a:lnTo>
                <a:lnTo>
                  <a:pt x="2201417" y="0"/>
                </a:lnTo>
                <a:lnTo>
                  <a:pt x="2201417" y="9144"/>
                </a:lnTo>
                <a:lnTo>
                  <a:pt x="2211324" y="9144"/>
                </a:lnTo>
                <a:close/>
              </a:path>
              <a:path w="4238625" h="288925">
                <a:moveTo>
                  <a:pt x="2230374" y="9144"/>
                </a:moveTo>
                <a:lnTo>
                  <a:pt x="2230374" y="0"/>
                </a:lnTo>
                <a:lnTo>
                  <a:pt x="2220467" y="0"/>
                </a:lnTo>
                <a:lnTo>
                  <a:pt x="2220467" y="9144"/>
                </a:lnTo>
                <a:lnTo>
                  <a:pt x="2230374" y="9144"/>
                </a:lnTo>
                <a:close/>
              </a:path>
              <a:path w="4238625" h="288925">
                <a:moveTo>
                  <a:pt x="2249424" y="9144"/>
                </a:moveTo>
                <a:lnTo>
                  <a:pt x="2249424" y="0"/>
                </a:lnTo>
                <a:lnTo>
                  <a:pt x="2239517" y="0"/>
                </a:lnTo>
                <a:lnTo>
                  <a:pt x="2239517" y="9144"/>
                </a:lnTo>
                <a:lnTo>
                  <a:pt x="2249424" y="9144"/>
                </a:lnTo>
                <a:close/>
              </a:path>
              <a:path w="4238625" h="288925">
                <a:moveTo>
                  <a:pt x="2268474" y="9144"/>
                </a:moveTo>
                <a:lnTo>
                  <a:pt x="2268474" y="0"/>
                </a:lnTo>
                <a:lnTo>
                  <a:pt x="2258567" y="0"/>
                </a:lnTo>
                <a:lnTo>
                  <a:pt x="2258567" y="9144"/>
                </a:lnTo>
                <a:lnTo>
                  <a:pt x="2268474" y="9144"/>
                </a:lnTo>
                <a:close/>
              </a:path>
              <a:path w="4238625" h="288925">
                <a:moveTo>
                  <a:pt x="2287524" y="9144"/>
                </a:moveTo>
                <a:lnTo>
                  <a:pt x="2287524" y="0"/>
                </a:lnTo>
                <a:lnTo>
                  <a:pt x="2277617" y="0"/>
                </a:lnTo>
                <a:lnTo>
                  <a:pt x="2277617" y="9144"/>
                </a:lnTo>
                <a:lnTo>
                  <a:pt x="2287524" y="9144"/>
                </a:lnTo>
                <a:close/>
              </a:path>
              <a:path w="4238625" h="288925">
                <a:moveTo>
                  <a:pt x="2306574" y="9144"/>
                </a:moveTo>
                <a:lnTo>
                  <a:pt x="2306574" y="0"/>
                </a:lnTo>
                <a:lnTo>
                  <a:pt x="2296667" y="0"/>
                </a:lnTo>
                <a:lnTo>
                  <a:pt x="2296667" y="9144"/>
                </a:lnTo>
                <a:lnTo>
                  <a:pt x="2306574" y="9144"/>
                </a:lnTo>
                <a:close/>
              </a:path>
              <a:path w="4238625" h="288925">
                <a:moveTo>
                  <a:pt x="2325624" y="9144"/>
                </a:moveTo>
                <a:lnTo>
                  <a:pt x="2325624" y="0"/>
                </a:lnTo>
                <a:lnTo>
                  <a:pt x="2315718" y="0"/>
                </a:lnTo>
                <a:lnTo>
                  <a:pt x="2315718" y="9144"/>
                </a:lnTo>
                <a:lnTo>
                  <a:pt x="2325624" y="9144"/>
                </a:lnTo>
                <a:close/>
              </a:path>
              <a:path w="4238625" h="288925">
                <a:moveTo>
                  <a:pt x="2344674" y="9144"/>
                </a:moveTo>
                <a:lnTo>
                  <a:pt x="2344674" y="0"/>
                </a:lnTo>
                <a:lnTo>
                  <a:pt x="2334768" y="0"/>
                </a:lnTo>
                <a:lnTo>
                  <a:pt x="2334768" y="9144"/>
                </a:lnTo>
                <a:lnTo>
                  <a:pt x="2344674" y="9144"/>
                </a:lnTo>
                <a:close/>
              </a:path>
              <a:path w="4238625" h="288925">
                <a:moveTo>
                  <a:pt x="2363724" y="9144"/>
                </a:moveTo>
                <a:lnTo>
                  <a:pt x="2363724" y="0"/>
                </a:lnTo>
                <a:lnTo>
                  <a:pt x="2353818" y="0"/>
                </a:lnTo>
                <a:lnTo>
                  <a:pt x="2353818" y="9144"/>
                </a:lnTo>
                <a:lnTo>
                  <a:pt x="2363724" y="9144"/>
                </a:lnTo>
                <a:close/>
              </a:path>
              <a:path w="4238625" h="288925">
                <a:moveTo>
                  <a:pt x="2382774" y="9144"/>
                </a:moveTo>
                <a:lnTo>
                  <a:pt x="2382774" y="0"/>
                </a:lnTo>
                <a:lnTo>
                  <a:pt x="2372868" y="0"/>
                </a:lnTo>
                <a:lnTo>
                  <a:pt x="2372868" y="9144"/>
                </a:lnTo>
                <a:lnTo>
                  <a:pt x="2382774" y="9144"/>
                </a:lnTo>
                <a:close/>
              </a:path>
              <a:path w="4238625" h="288925">
                <a:moveTo>
                  <a:pt x="2401824" y="9144"/>
                </a:moveTo>
                <a:lnTo>
                  <a:pt x="2401824" y="0"/>
                </a:lnTo>
                <a:lnTo>
                  <a:pt x="2391918" y="0"/>
                </a:lnTo>
                <a:lnTo>
                  <a:pt x="2391918" y="9144"/>
                </a:lnTo>
                <a:lnTo>
                  <a:pt x="2401824" y="9144"/>
                </a:lnTo>
                <a:close/>
              </a:path>
              <a:path w="4238625" h="288925">
                <a:moveTo>
                  <a:pt x="2420874" y="9144"/>
                </a:moveTo>
                <a:lnTo>
                  <a:pt x="2420874" y="0"/>
                </a:lnTo>
                <a:lnTo>
                  <a:pt x="2410968" y="0"/>
                </a:lnTo>
                <a:lnTo>
                  <a:pt x="2410968" y="9144"/>
                </a:lnTo>
                <a:lnTo>
                  <a:pt x="2420874" y="9144"/>
                </a:lnTo>
                <a:close/>
              </a:path>
              <a:path w="4238625" h="288925">
                <a:moveTo>
                  <a:pt x="2439924" y="9144"/>
                </a:moveTo>
                <a:lnTo>
                  <a:pt x="2439924" y="0"/>
                </a:lnTo>
                <a:lnTo>
                  <a:pt x="2430018" y="0"/>
                </a:lnTo>
                <a:lnTo>
                  <a:pt x="2430018" y="9144"/>
                </a:lnTo>
                <a:lnTo>
                  <a:pt x="2439924" y="9144"/>
                </a:lnTo>
                <a:close/>
              </a:path>
              <a:path w="4238625" h="288925">
                <a:moveTo>
                  <a:pt x="2458974" y="9144"/>
                </a:moveTo>
                <a:lnTo>
                  <a:pt x="2458974" y="0"/>
                </a:lnTo>
                <a:lnTo>
                  <a:pt x="2449068" y="0"/>
                </a:lnTo>
                <a:lnTo>
                  <a:pt x="2449068" y="9144"/>
                </a:lnTo>
                <a:lnTo>
                  <a:pt x="2458974" y="9144"/>
                </a:lnTo>
                <a:close/>
              </a:path>
              <a:path w="4238625" h="288925">
                <a:moveTo>
                  <a:pt x="2478024" y="9144"/>
                </a:moveTo>
                <a:lnTo>
                  <a:pt x="2478024" y="0"/>
                </a:lnTo>
                <a:lnTo>
                  <a:pt x="2468118" y="0"/>
                </a:lnTo>
                <a:lnTo>
                  <a:pt x="2468118" y="9144"/>
                </a:lnTo>
                <a:lnTo>
                  <a:pt x="2478024" y="9144"/>
                </a:lnTo>
                <a:close/>
              </a:path>
              <a:path w="4238625" h="288925">
                <a:moveTo>
                  <a:pt x="2497074" y="9144"/>
                </a:moveTo>
                <a:lnTo>
                  <a:pt x="2497074" y="0"/>
                </a:lnTo>
                <a:lnTo>
                  <a:pt x="2487168" y="0"/>
                </a:lnTo>
                <a:lnTo>
                  <a:pt x="2487168" y="9144"/>
                </a:lnTo>
                <a:lnTo>
                  <a:pt x="2497074" y="9144"/>
                </a:lnTo>
                <a:close/>
              </a:path>
              <a:path w="4238625" h="288925">
                <a:moveTo>
                  <a:pt x="2516124" y="9144"/>
                </a:moveTo>
                <a:lnTo>
                  <a:pt x="2516124" y="0"/>
                </a:lnTo>
                <a:lnTo>
                  <a:pt x="2506218" y="0"/>
                </a:lnTo>
                <a:lnTo>
                  <a:pt x="2506218" y="9144"/>
                </a:lnTo>
                <a:lnTo>
                  <a:pt x="2516124" y="9144"/>
                </a:lnTo>
                <a:close/>
              </a:path>
              <a:path w="4238625" h="288925">
                <a:moveTo>
                  <a:pt x="2535174" y="9144"/>
                </a:moveTo>
                <a:lnTo>
                  <a:pt x="2535174" y="0"/>
                </a:lnTo>
                <a:lnTo>
                  <a:pt x="2525268" y="0"/>
                </a:lnTo>
                <a:lnTo>
                  <a:pt x="2525268" y="9144"/>
                </a:lnTo>
                <a:lnTo>
                  <a:pt x="2535174" y="9144"/>
                </a:lnTo>
                <a:close/>
              </a:path>
              <a:path w="4238625" h="288925">
                <a:moveTo>
                  <a:pt x="2554224" y="9144"/>
                </a:moveTo>
                <a:lnTo>
                  <a:pt x="2554224" y="0"/>
                </a:lnTo>
                <a:lnTo>
                  <a:pt x="2544318" y="0"/>
                </a:lnTo>
                <a:lnTo>
                  <a:pt x="2544318" y="9144"/>
                </a:lnTo>
                <a:lnTo>
                  <a:pt x="2554224" y="9144"/>
                </a:lnTo>
                <a:close/>
              </a:path>
              <a:path w="4238625" h="288925">
                <a:moveTo>
                  <a:pt x="2573274" y="9144"/>
                </a:moveTo>
                <a:lnTo>
                  <a:pt x="2573274" y="0"/>
                </a:lnTo>
                <a:lnTo>
                  <a:pt x="2563368" y="0"/>
                </a:lnTo>
                <a:lnTo>
                  <a:pt x="2563368" y="9144"/>
                </a:lnTo>
                <a:lnTo>
                  <a:pt x="2573274" y="9144"/>
                </a:lnTo>
                <a:close/>
              </a:path>
              <a:path w="4238625" h="288925">
                <a:moveTo>
                  <a:pt x="2592324" y="9144"/>
                </a:moveTo>
                <a:lnTo>
                  <a:pt x="2592324" y="0"/>
                </a:lnTo>
                <a:lnTo>
                  <a:pt x="2582418" y="0"/>
                </a:lnTo>
                <a:lnTo>
                  <a:pt x="2582418" y="9144"/>
                </a:lnTo>
                <a:lnTo>
                  <a:pt x="2592324" y="9144"/>
                </a:lnTo>
                <a:close/>
              </a:path>
              <a:path w="4238625" h="288925">
                <a:moveTo>
                  <a:pt x="2611374" y="9144"/>
                </a:moveTo>
                <a:lnTo>
                  <a:pt x="2611374" y="0"/>
                </a:lnTo>
                <a:lnTo>
                  <a:pt x="2601468" y="0"/>
                </a:lnTo>
                <a:lnTo>
                  <a:pt x="2601468" y="9144"/>
                </a:lnTo>
                <a:lnTo>
                  <a:pt x="2611374" y="9144"/>
                </a:lnTo>
                <a:close/>
              </a:path>
              <a:path w="4238625" h="288925">
                <a:moveTo>
                  <a:pt x="2630424" y="9144"/>
                </a:moveTo>
                <a:lnTo>
                  <a:pt x="2630424" y="0"/>
                </a:lnTo>
                <a:lnTo>
                  <a:pt x="2620518" y="0"/>
                </a:lnTo>
                <a:lnTo>
                  <a:pt x="2620518" y="9144"/>
                </a:lnTo>
                <a:lnTo>
                  <a:pt x="2630424" y="9144"/>
                </a:lnTo>
                <a:close/>
              </a:path>
              <a:path w="4238625" h="288925">
                <a:moveTo>
                  <a:pt x="2649474" y="9144"/>
                </a:moveTo>
                <a:lnTo>
                  <a:pt x="2649474" y="0"/>
                </a:lnTo>
                <a:lnTo>
                  <a:pt x="2639568" y="0"/>
                </a:lnTo>
                <a:lnTo>
                  <a:pt x="2639568" y="9144"/>
                </a:lnTo>
                <a:lnTo>
                  <a:pt x="2649474" y="9144"/>
                </a:lnTo>
                <a:close/>
              </a:path>
              <a:path w="4238625" h="288925">
                <a:moveTo>
                  <a:pt x="2668524" y="9144"/>
                </a:moveTo>
                <a:lnTo>
                  <a:pt x="2668524" y="0"/>
                </a:lnTo>
                <a:lnTo>
                  <a:pt x="2658618" y="0"/>
                </a:lnTo>
                <a:lnTo>
                  <a:pt x="2658618" y="9144"/>
                </a:lnTo>
                <a:lnTo>
                  <a:pt x="2668524" y="9144"/>
                </a:lnTo>
                <a:close/>
              </a:path>
              <a:path w="4238625" h="288925">
                <a:moveTo>
                  <a:pt x="2687574" y="9144"/>
                </a:moveTo>
                <a:lnTo>
                  <a:pt x="2687574" y="0"/>
                </a:lnTo>
                <a:lnTo>
                  <a:pt x="2677668" y="0"/>
                </a:lnTo>
                <a:lnTo>
                  <a:pt x="2677668" y="9144"/>
                </a:lnTo>
                <a:lnTo>
                  <a:pt x="2687574" y="9144"/>
                </a:lnTo>
                <a:close/>
              </a:path>
              <a:path w="4238625" h="288925">
                <a:moveTo>
                  <a:pt x="2706624" y="9144"/>
                </a:moveTo>
                <a:lnTo>
                  <a:pt x="2706624" y="0"/>
                </a:lnTo>
                <a:lnTo>
                  <a:pt x="2696718" y="0"/>
                </a:lnTo>
                <a:lnTo>
                  <a:pt x="2696718" y="9144"/>
                </a:lnTo>
                <a:lnTo>
                  <a:pt x="2706624" y="9144"/>
                </a:lnTo>
                <a:close/>
              </a:path>
              <a:path w="4238625" h="288925">
                <a:moveTo>
                  <a:pt x="2725674" y="9144"/>
                </a:moveTo>
                <a:lnTo>
                  <a:pt x="2725674" y="0"/>
                </a:lnTo>
                <a:lnTo>
                  <a:pt x="2715768" y="0"/>
                </a:lnTo>
                <a:lnTo>
                  <a:pt x="2715768" y="9144"/>
                </a:lnTo>
                <a:lnTo>
                  <a:pt x="2725674" y="9144"/>
                </a:lnTo>
                <a:close/>
              </a:path>
              <a:path w="4238625" h="288925">
                <a:moveTo>
                  <a:pt x="2744724" y="9144"/>
                </a:moveTo>
                <a:lnTo>
                  <a:pt x="2744724" y="0"/>
                </a:lnTo>
                <a:lnTo>
                  <a:pt x="2734818" y="0"/>
                </a:lnTo>
                <a:lnTo>
                  <a:pt x="2734818" y="9144"/>
                </a:lnTo>
                <a:lnTo>
                  <a:pt x="2744724" y="9144"/>
                </a:lnTo>
                <a:close/>
              </a:path>
              <a:path w="4238625" h="288925">
                <a:moveTo>
                  <a:pt x="2763774" y="9144"/>
                </a:moveTo>
                <a:lnTo>
                  <a:pt x="2763774" y="0"/>
                </a:lnTo>
                <a:lnTo>
                  <a:pt x="2753868" y="0"/>
                </a:lnTo>
                <a:lnTo>
                  <a:pt x="2753868" y="9144"/>
                </a:lnTo>
                <a:lnTo>
                  <a:pt x="2763774" y="9144"/>
                </a:lnTo>
                <a:close/>
              </a:path>
              <a:path w="4238625" h="288925">
                <a:moveTo>
                  <a:pt x="2782824" y="9144"/>
                </a:moveTo>
                <a:lnTo>
                  <a:pt x="2782824" y="0"/>
                </a:lnTo>
                <a:lnTo>
                  <a:pt x="2772918" y="0"/>
                </a:lnTo>
                <a:lnTo>
                  <a:pt x="2772918" y="9144"/>
                </a:lnTo>
                <a:lnTo>
                  <a:pt x="2782824" y="9144"/>
                </a:lnTo>
                <a:close/>
              </a:path>
              <a:path w="4238625" h="288925">
                <a:moveTo>
                  <a:pt x="2801874" y="9144"/>
                </a:moveTo>
                <a:lnTo>
                  <a:pt x="2801874" y="0"/>
                </a:lnTo>
                <a:lnTo>
                  <a:pt x="2791968" y="0"/>
                </a:lnTo>
                <a:lnTo>
                  <a:pt x="2791968" y="9144"/>
                </a:lnTo>
                <a:lnTo>
                  <a:pt x="2801874" y="9144"/>
                </a:lnTo>
                <a:close/>
              </a:path>
              <a:path w="4238625" h="288925">
                <a:moveTo>
                  <a:pt x="2820924" y="9144"/>
                </a:moveTo>
                <a:lnTo>
                  <a:pt x="2820924" y="0"/>
                </a:lnTo>
                <a:lnTo>
                  <a:pt x="2811018" y="0"/>
                </a:lnTo>
                <a:lnTo>
                  <a:pt x="2811018" y="9144"/>
                </a:lnTo>
                <a:lnTo>
                  <a:pt x="2820924" y="9144"/>
                </a:lnTo>
                <a:close/>
              </a:path>
              <a:path w="4238625" h="288925">
                <a:moveTo>
                  <a:pt x="2839974" y="9144"/>
                </a:moveTo>
                <a:lnTo>
                  <a:pt x="2839974" y="0"/>
                </a:lnTo>
                <a:lnTo>
                  <a:pt x="2830068" y="0"/>
                </a:lnTo>
                <a:lnTo>
                  <a:pt x="2830068" y="9144"/>
                </a:lnTo>
                <a:lnTo>
                  <a:pt x="2839974" y="9144"/>
                </a:lnTo>
                <a:close/>
              </a:path>
              <a:path w="4238625" h="288925">
                <a:moveTo>
                  <a:pt x="2859024" y="9144"/>
                </a:moveTo>
                <a:lnTo>
                  <a:pt x="2859024" y="0"/>
                </a:lnTo>
                <a:lnTo>
                  <a:pt x="2849118" y="0"/>
                </a:lnTo>
                <a:lnTo>
                  <a:pt x="2849118" y="9144"/>
                </a:lnTo>
                <a:lnTo>
                  <a:pt x="2859024" y="9144"/>
                </a:lnTo>
                <a:close/>
              </a:path>
              <a:path w="4238625" h="288925">
                <a:moveTo>
                  <a:pt x="2878074" y="9144"/>
                </a:moveTo>
                <a:lnTo>
                  <a:pt x="2878074" y="0"/>
                </a:lnTo>
                <a:lnTo>
                  <a:pt x="2868168" y="0"/>
                </a:lnTo>
                <a:lnTo>
                  <a:pt x="2868168" y="9144"/>
                </a:lnTo>
                <a:lnTo>
                  <a:pt x="2878074" y="9144"/>
                </a:lnTo>
                <a:close/>
              </a:path>
              <a:path w="4238625" h="288925">
                <a:moveTo>
                  <a:pt x="2897124" y="9144"/>
                </a:moveTo>
                <a:lnTo>
                  <a:pt x="2897124" y="0"/>
                </a:lnTo>
                <a:lnTo>
                  <a:pt x="2887218" y="0"/>
                </a:lnTo>
                <a:lnTo>
                  <a:pt x="2887218" y="9144"/>
                </a:lnTo>
                <a:lnTo>
                  <a:pt x="2897124" y="9144"/>
                </a:lnTo>
                <a:close/>
              </a:path>
              <a:path w="4238625" h="288925">
                <a:moveTo>
                  <a:pt x="2916174" y="9144"/>
                </a:moveTo>
                <a:lnTo>
                  <a:pt x="2916174" y="0"/>
                </a:lnTo>
                <a:lnTo>
                  <a:pt x="2906268" y="0"/>
                </a:lnTo>
                <a:lnTo>
                  <a:pt x="2906268" y="9144"/>
                </a:lnTo>
                <a:lnTo>
                  <a:pt x="2916174" y="9144"/>
                </a:lnTo>
                <a:close/>
              </a:path>
              <a:path w="4238625" h="288925">
                <a:moveTo>
                  <a:pt x="2935224" y="9144"/>
                </a:moveTo>
                <a:lnTo>
                  <a:pt x="2935224" y="0"/>
                </a:lnTo>
                <a:lnTo>
                  <a:pt x="2925318" y="0"/>
                </a:lnTo>
                <a:lnTo>
                  <a:pt x="2925318" y="9144"/>
                </a:lnTo>
                <a:lnTo>
                  <a:pt x="2935224" y="9144"/>
                </a:lnTo>
                <a:close/>
              </a:path>
              <a:path w="4238625" h="288925">
                <a:moveTo>
                  <a:pt x="2954274" y="9144"/>
                </a:moveTo>
                <a:lnTo>
                  <a:pt x="2954274" y="0"/>
                </a:lnTo>
                <a:lnTo>
                  <a:pt x="2944368" y="0"/>
                </a:lnTo>
                <a:lnTo>
                  <a:pt x="2944368" y="9144"/>
                </a:lnTo>
                <a:lnTo>
                  <a:pt x="2954274" y="9144"/>
                </a:lnTo>
                <a:close/>
              </a:path>
              <a:path w="4238625" h="288925">
                <a:moveTo>
                  <a:pt x="2973324" y="9144"/>
                </a:moveTo>
                <a:lnTo>
                  <a:pt x="2973324" y="0"/>
                </a:lnTo>
                <a:lnTo>
                  <a:pt x="2963418" y="0"/>
                </a:lnTo>
                <a:lnTo>
                  <a:pt x="2963418" y="9144"/>
                </a:lnTo>
                <a:lnTo>
                  <a:pt x="2973324" y="9144"/>
                </a:lnTo>
                <a:close/>
              </a:path>
              <a:path w="4238625" h="288925">
                <a:moveTo>
                  <a:pt x="2992374" y="9144"/>
                </a:moveTo>
                <a:lnTo>
                  <a:pt x="2992374" y="0"/>
                </a:lnTo>
                <a:lnTo>
                  <a:pt x="2982468" y="0"/>
                </a:lnTo>
                <a:lnTo>
                  <a:pt x="2982468" y="9144"/>
                </a:lnTo>
                <a:lnTo>
                  <a:pt x="2992374" y="9144"/>
                </a:lnTo>
                <a:close/>
              </a:path>
              <a:path w="4238625" h="288925">
                <a:moveTo>
                  <a:pt x="3011424" y="9144"/>
                </a:moveTo>
                <a:lnTo>
                  <a:pt x="3011424" y="0"/>
                </a:lnTo>
                <a:lnTo>
                  <a:pt x="3001518" y="0"/>
                </a:lnTo>
                <a:lnTo>
                  <a:pt x="3001518" y="9144"/>
                </a:lnTo>
                <a:lnTo>
                  <a:pt x="3011424" y="9144"/>
                </a:lnTo>
                <a:close/>
              </a:path>
              <a:path w="4238625" h="288925">
                <a:moveTo>
                  <a:pt x="3030474" y="9144"/>
                </a:moveTo>
                <a:lnTo>
                  <a:pt x="3030474" y="0"/>
                </a:lnTo>
                <a:lnTo>
                  <a:pt x="3020568" y="0"/>
                </a:lnTo>
                <a:lnTo>
                  <a:pt x="3020568" y="9144"/>
                </a:lnTo>
                <a:lnTo>
                  <a:pt x="3030474" y="9144"/>
                </a:lnTo>
                <a:close/>
              </a:path>
              <a:path w="4238625" h="288925">
                <a:moveTo>
                  <a:pt x="3049524" y="9144"/>
                </a:moveTo>
                <a:lnTo>
                  <a:pt x="3049524" y="0"/>
                </a:lnTo>
                <a:lnTo>
                  <a:pt x="3039618" y="0"/>
                </a:lnTo>
                <a:lnTo>
                  <a:pt x="3039618" y="9144"/>
                </a:lnTo>
                <a:lnTo>
                  <a:pt x="3049524" y="9144"/>
                </a:lnTo>
                <a:close/>
              </a:path>
              <a:path w="4238625" h="288925">
                <a:moveTo>
                  <a:pt x="3068574" y="9144"/>
                </a:moveTo>
                <a:lnTo>
                  <a:pt x="3068574" y="0"/>
                </a:lnTo>
                <a:lnTo>
                  <a:pt x="3058668" y="0"/>
                </a:lnTo>
                <a:lnTo>
                  <a:pt x="3058668" y="9144"/>
                </a:lnTo>
                <a:lnTo>
                  <a:pt x="3068574" y="9144"/>
                </a:lnTo>
                <a:close/>
              </a:path>
              <a:path w="4238625" h="288925">
                <a:moveTo>
                  <a:pt x="3087624" y="9144"/>
                </a:moveTo>
                <a:lnTo>
                  <a:pt x="3087624" y="0"/>
                </a:lnTo>
                <a:lnTo>
                  <a:pt x="3077718" y="0"/>
                </a:lnTo>
                <a:lnTo>
                  <a:pt x="3077718" y="9144"/>
                </a:lnTo>
                <a:lnTo>
                  <a:pt x="3087624" y="9144"/>
                </a:lnTo>
                <a:close/>
              </a:path>
              <a:path w="4238625" h="288925">
                <a:moveTo>
                  <a:pt x="3106674" y="9144"/>
                </a:moveTo>
                <a:lnTo>
                  <a:pt x="3106674" y="0"/>
                </a:lnTo>
                <a:lnTo>
                  <a:pt x="3096768" y="0"/>
                </a:lnTo>
                <a:lnTo>
                  <a:pt x="3096768" y="9144"/>
                </a:lnTo>
                <a:lnTo>
                  <a:pt x="3106674" y="9144"/>
                </a:lnTo>
                <a:close/>
              </a:path>
              <a:path w="4238625" h="288925">
                <a:moveTo>
                  <a:pt x="3125724" y="9144"/>
                </a:moveTo>
                <a:lnTo>
                  <a:pt x="3125724" y="0"/>
                </a:lnTo>
                <a:lnTo>
                  <a:pt x="3115818" y="0"/>
                </a:lnTo>
                <a:lnTo>
                  <a:pt x="3115818" y="9144"/>
                </a:lnTo>
                <a:lnTo>
                  <a:pt x="3125724" y="9144"/>
                </a:lnTo>
                <a:close/>
              </a:path>
              <a:path w="4238625" h="288925">
                <a:moveTo>
                  <a:pt x="3144774" y="9144"/>
                </a:moveTo>
                <a:lnTo>
                  <a:pt x="3144774" y="0"/>
                </a:lnTo>
                <a:lnTo>
                  <a:pt x="3134868" y="0"/>
                </a:lnTo>
                <a:lnTo>
                  <a:pt x="3134868" y="9144"/>
                </a:lnTo>
                <a:lnTo>
                  <a:pt x="3144774" y="9144"/>
                </a:lnTo>
                <a:close/>
              </a:path>
              <a:path w="4238625" h="288925">
                <a:moveTo>
                  <a:pt x="3163824" y="9144"/>
                </a:moveTo>
                <a:lnTo>
                  <a:pt x="3163824" y="0"/>
                </a:lnTo>
                <a:lnTo>
                  <a:pt x="3153918" y="0"/>
                </a:lnTo>
                <a:lnTo>
                  <a:pt x="3153918" y="9144"/>
                </a:lnTo>
                <a:lnTo>
                  <a:pt x="3163824" y="9144"/>
                </a:lnTo>
                <a:close/>
              </a:path>
              <a:path w="4238625" h="288925">
                <a:moveTo>
                  <a:pt x="3182874" y="9144"/>
                </a:moveTo>
                <a:lnTo>
                  <a:pt x="3182874" y="0"/>
                </a:lnTo>
                <a:lnTo>
                  <a:pt x="3172968" y="0"/>
                </a:lnTo>
                <a:lnTo>
                  <a:pt x="3172968" y="9144"/>
                </a:lnTo>
                <a:lnTo>
                  <a:pt x="3182874" y="9144"/>
                </a:lnTo>
                <a:close/>
              </a:path>
              <a:path w="4238625" h="288925">
                <a:moveTo>
                  <a:pt x="3201924" y="9144"/>
                </a:moveTo>
                <a:lnTo>
                  <a:pt x="3201924" y="0"/>
                </a:lnTo>
                <a:lnTo>
                  <a:pt x="3192018" y="0"/>
                </a:lnTo>
                <a:lnTo>
                  <a:pt x="3192018" y="9144"/>
                </a:lnTo>
                <a:lnTo>
                  <a:pt x="3201924" y="9144"/>
                </a:lnTo>
                <a:close/>
              </a:path>
              <a:path w="4238625" h="288925">
                <a:moveTo>
                  <a:pt x="3220974" y="9144"/>
                </a:moveTo>
                <a:lnTo>
                  <a:pt x="3220974" y="0"/>
                </a:lnTo>
                <a:lnTo>
                  <a:pt x="3211068" y="0"/>
                </a:lnTo>
                <a:lnTo>
                  <a:pt x="3211068" y="9144"/>
                </a:lnTo>
                <a:lnTo>
                  <a:pt x="3220974" y="9144"/>
                </a:lnTo>
                <a:close/>
              </a:path>
              <a:path w="4238625" h="288925">
                <a:moveTo>
                  <a:pt x="3240024" y="9144"/>
                </a:moveTo>
                <a:lnTo>
                  <a:pt x="3240024" y="0"/>
                </a:lnTo>
                <a:lnTo>
                  <a:pt x="3230118" y="0"/>
                </a:lnTo>
                <a:lnTo>
                  <a:pt x="3230118" y="9144"/>
                </a:lnTo>
                <a:lnTo>
                  <a:pt x="3240024" y="9144"/>
                </a:lnTo>
                <a:close/>
              </a:path>
              <a:path w="4238625" h="288925">
                <a:moveTo>
                  <a:pt x="3259074" y="9144"/>
                </a:moveTo>
                <a:lnTo>
                  <a:pt x="3259074" y="0"/>
                </a:lnTo>
                <a:lnTo>
                  <a:pt x="3249168" y="0"/>
                </a:lnTo>
                <a:lnTo>
                  <a:pt x="3249168" y="9144"/>
                </a:lnTo>
                <a:lnTo>
                  <a:pt x="3259074" y="9144"/>
                </a:lnTo>
                <a:close/>
              </a:path>
              <a:path w="4238625" h="288925">
                <a:moveTo>
                  <a:pt x="3278124" y="9144"/>
                </a:moveTo>
                <a:lnTo>
                  <a:pt x="3278124" y="0"/>
                </a:lnTo>
                <a:lnTo>
                  <a:pt x="3268218" y="0"/>
                </a:lnTo>
                <a:lnTo>
                  <a:pt x="3268218" y="9144"/>
                </a:lnTo>
                <a:lnTo>
                  <a:pt x="3278124" y="9144"/>
                </a:lnTo>
                <a:close/>
              </a:path>
              <a:path w="4238625" h="288925">
                <a:moveTo>
                  <a:pt x="3297174" y="9144"/>
                </a:moveTo>
                <a:lnTo>
                  <a:pt x="3297174" y="0"/>
                </a:lnTo>
                <a:lnTo>
                  <a:pt x="3287268" y="0"/>
                </a:lnTo>
                <a:lnTo>
                  <a:pt x="3287268" y="9144"/>
                </a:lnTo>
                <a:lnTo>
                  <a:pt x="3297174" y="9144"/>
                </a:lnTo>
                <a:close/>
              </a:path>
              <a:path w="4238625" h="288925">
                <a:moveTo>
                  <a:pt x="3316224" y="9144"/>
                </a:moveTo>
                <a:lnTo>
                  <a:pt x="3316224" y="0"/>
                </a:lnTo>
                <a:lnTo>
                  <a:pt x="3306318" y="0"/>
                </a:lnTo>
                <a:lnTo>
                  <a:pt x="3306318" y="9144"/>
                </a:lnTo>
                <a:lnTo>
                  <a:pt x="3316224" y="9144"/>
                </a:lnTo>
                <a:close/>
              </a:path>
              <a:path w="4238625" h="288925">
                <a:moveTo>
                  <a:pt x="3335274" y="9144"/>
                </a:moveTo>
                <a:lnTo>
                  <a:pt x="3335274" y="0"/>
                </a:lnTo>
                <a:lnTo>
                  <a:pt x="3325368" y="0"/>
                </a:lnTo>
                <a:lnTo>
                  <a:pt x="3325368" y="9144"/>
                </a:lnTo>
                <a:lnTo>
                  <a:pt x="3335274" y="9144"/>
                </a:lnTo>
                <a:close/>
              </a:path>
              <a:path w="4238625" h="288925">
                <a:moveTo>
                  <a:pt x="3354324" y="9144"/>
                </a:moveTo>
                <a:lnTo>
                  <a:pt x="3354324" y="0"/>
                </a:lnTo>
                <a:lnTo>
                  <a:pt x="3344418" y="0"/>
                </a:lnTo>
                <a:lnTo>
                  <a:pt x="3344418" y="9144"/>
                </a:lnTo>
                <a:lnTo>
                  <a:pt x="3354324" y="9144"/>
                </a:lnTo>
                <a:close/>
              </a:path>
              <a:path w="4238625" h="288925">
                <a:moveTo>
                  <a:pt x="3373374" y="9144"/>
                </a:moveTo>
                <a:lnTo>
                  <a:pt x="3373374" y="0"/>
                </a:lnTo>
                <a:lnTo>
                  <a:pt x="3363468" y="0"/>
                </a:lnTo>
                <a:lnTo>
                  <a:pt x="3363468" y="9144"/>
                </a:lnTo>
                <a:lnTo>
                  <a:pt x="3373374" y="9144"/>
                </a:lnTo>
                <a:close/>
              </a:path>
              <a:path w="4238625" h="288925">
                <a:moveTo>
                  <a:pt x="3392424" y="9144"/>
                </a:moveTo>
                <a:lnTo>
                  <a:pt x="3392424" y="0"/>
                </a:lnTo>
                <a:lnTo>
                  <a:pt x="3382518" y="0"/>
                </a:lnTo>
                <a:lnTo>
                  <a:pt x="3382518" y="9144"/>
                </a:lnTo>
                <a:lnTo>
                  <a:pt x="3392424" y="9144"/>
                </a:lnTo>
                <a:close/>
              </a:path>
              <a:path w="4238625" h="288925">
                <a:moveTo>
                  <a:pt x="3411474" y="9144"/>
                </a:moveTo>
                <a:lnTo>
                  <a:pt x="3411474" y="0"/>
                </a:lnTo>
                <a:lnTo>
                  <a:pt x="3401568" y="0"/>
                </a:lnTo>
                <a:lnTo>
                  <a:pt x="3401568" y="9144"/>
                </a:lnTo>
                <a:lnTo>
                  <a:pt x="3411474" y="9144"/>
                </a:lnTo>
                <a:close/>
              </a:path>
              <a:path w="4238625" h="288925">
                <a:moveTo>
                  <a:pt x="3430524" y="9144"/>
                </a:moveTo>
                <a:lnTo>
                  <a:pt x="3430524" y="0"/>
                </a:lnTo>
                <a:lnTo>
                  <a:pt x="3420618" y="0"/>
                </a:lnTo>
                <a:lnTo>
                  <a:pt x="3420618" y="9144"/>
                </a:lnTo>
                <a:lnTo>
                  <a:pt x="3430524" y="9144"/>
                </a:lnTo>
                <a:close/>
              </a:path>
              <a:path w="4238625" h="288925">
                <a:moveTo>
                  <a:pt x="3449574" y="9144"/>
                </a:moveTo>
                <a:lnTo>
                  <a:pt x="3449574" y="0"/>
                </a:lnTo>
                <a:lnTo>
                  <a:pt x="3439668" y="0"/>
                </a:lnTo>
                <a:lnTo>
                  <a:pt x="3439668" y="9144"/>
                </a:lnTo>
                <a:lnTo>
                  <a:pt x="3449574" y="9144"/>
                </a:lnTo>
                <a:close/>
              </a:path>
              <a:path w="4238625" h="288925">
                <a:moveTo>
                  <a:pt x="3468624" y="9144"/>
                </a:moveTo>
                <a:lnTo>
                  <a:pt x="3468624" y="0"/>
                </a:lnTo>
                <a:lnTo>
                  <a:pt x="3458718" y="0"/>
                </a:lnTo>
                <a:lnTo>
                  <a:pt x="3458718" y="9144"/>
                </a:lnTo>
                <a:lnTo>
                  <a:pt x="3468624" y="9144"/>
                </a:lnTo>
                <a:close/>
              </a:path>
              <a:path w="4238625" h="288925">
                <a:moveTo>
                  <a:pt x="3487674" y="9144"/>
                </a:moveTo>
                <a:lnTo>
                  <a:pt x="3487674" y="0"/>
                </a:lnTo>
                <a:lnTo>
                  <a:pt x="3477768" y="0"/>
                </a:lnTo>
                <a:lnTo>
                  <a:pt x="3477768" y="9144"/>
                </a:lnTo>
                <a:lnTo>
                  <a:pt x="3487674" y="9144"/>
                </a:lnTo>
                <a:close/>
              </a:path>
              <a:path w="4238625" h="288925">
                <a:moveTo>
                  <a:pt x="3506724" y="9144"/>
                </a:moveTo>
                <a:lnTo>
                  <a:pt x="3506724" y="0"/>
                </a:lnTo>
                <a:lnTo>
                  <a:pt x="3496818" y="0"/>
                </a:lnTo>
                <a:lnTo>
                  <a:pt x="3496818" y="9144"/>
                </a:lnTo>
                <a:lnTo>
                  <a:pt x="3506724" y="9144"/>
                </a:lnTo>
                <a:close/>
              </a:path>
              <a:path w="4238625" h="288925">
                <a:moveTo>
                  <a:pt x="3525774" y="9144"/>
                </a:moveTo>
                <a:lnTo>
                  <a:pt x="3525774" y="0"/>
                </a:lnTo>
                <a:lnTo>
                  <a:pt x="3515868" y="0"/>
                </a:lnTo>
                <a:lnTo>
                  <a:pt x="3515868" y="9144"/>
                </a:lnTo>
                <a:lnTo>
                  <a:pt x="3525774" y="9144"/>
                </a:lnTo>
                <a:close/>
              </a:path>
              <a:path w="4238625" h="288925">
                <a:moveTo>
                  <a:pt x="3544824" y="9144"/>
                </a:moveTo>
                <a:lnTo>
                  <a:pt x="3544824" y="0"/>
                </a:lnTo>
                <a:lnTo>
                  <a:pt x="3534918" y="0"/>
                </a:lnTo>
                <a:lnTo>
                  <a:pt x="3534918" y="9144"/>
                </a:lnTo>
                <a:lnTo>
                  <a:pt x="3544824" y="9144"/>
                </a:lnTo>
                <a:close/>
              </a:path>
              <a:path w="4238625" h="288925">
                <a:moveTo>
                  <a:pt x="3563874" y="9144"/>
                </a:moveTo>
                <a:lnTo>
                  <a:pt x="3563874" y="0"/>
                </a:lnTo>
                <a:lnTo>
                  <a:pt x="3553968" y="0"/>
                </a:lnTo>
                <a:lnTo>
                  <a:pt x="3553968" y="9144"/>
                </a:lnTo>
                <a:lnTo>
                  <a:pt x="3563874" y="9144"/>
                </a:lnTo>
                <a:close/>
              </a:path>
              <a:path w="4238625" h="288925">
                <a:moveTo>
                  <a:pt x="3582924" y="9144"/>
                </a:moveTo>
                <a:lnTo>
                  <a:pt x="3582924" y="0"/>
                </a:lnTo>
                <a:lnTo>
                  <a:pt x="3573018" y="0"/>
                </a:lnTo>
                <a:lnTo>
                  <a:pt x="3573018" y="9144"/>
                </a:lnTo>
                <a:lnTo>
                  <a:pt x="3582924" y="9144"/>
                </a:lnTo>
                <a:close/>
              </a:path>
              <a:path w="4238625" h="288925">
                <a:moveTo>
                  <a:pt x="3601974" y="9144"/>
                </a:moveTo>
                <a:lnTo>
                  <a:pt x="3601974" y="0"/>
                </a:lnTo>
                <a:lnTo>
                  <a:pt x="3592068" y="0"/>
                </a:lnTo>
                <a:lnTo>
                  <a:pt x="3592068" y="9144"/>
                </a:lnTo>
                <a:lnTo>
                  <a:pt x="3601974" y="9144"/>
                </a:lnTo>
                <a:close/>
              </a:path>
              <a:path w="4238625" h="288925">
                <a:moveTo>
                  <a:pt x="3621024" y="9144"/>
                </a:moveTo>
                <a:lnTo>
                  <a:pt x="3621024" y="0"/>
                </a:lnTo>
                <a:lnTo>
                  <a:pt x="3611118" y="0"/>
                </a:lnTo>
                <a:lnTo>
                  <a:pt x="3611118" y="9144"/>
                </a:lnTo>
                <a:lnTo>
                  <a:pt x="3621024" y="9144"/>
                </a:lnTo>
                <a:close/>
              </a:path>
              <a:path w="4238625" h="288925">
                <a:moveTo>
                  <a:pt x="3640074" y="9144"/>
                </a:moveTo>
                <a:lnTo>
                  <a:pt x="3640074" y="0"/>
                </a:lnTo>
                <a:lnTo>
                  <a:pt x="3630168" y="0"/>
                </a:lnTo>
                <a:lnTo>
                  <a:pt x="3630168" y="9144"/>
                </a:lnTo>
                <a:lnTo>
                  <a:pt x="3640074" y="9144"/>
                </a:lnTo>
                <a:close/>
              </a:path>
              <a:path w="4238625" h="288925">
                <a:moveTo>
                  <a:pt x="3659124" y="9144"/>
                </a:moveTo>
                <a:lnTo>
                  <a:pt x="3659124" y="0"/>
                </a:lnTo>
                <a:lnTo>
                  <a:pt x="3649218" y="0"/>
                </a:lnTo>
                <a:lnTo>
                  <a:pt x="3649218" y="9144"/>
                </a:lnTo>
                <a:lnTo>
                  <a:pt x="3659124" y="9144"/>
                </a:lnTo>
                <a:close/>
              </a:path>
              <a:path w="4238625" h="288925">
                <a:moveTo>
                  <a:pt x="3678174" y="9144"/>
                </a:moveTo>
                <a:lnTo>
                  <a:pt x="3678174" y="0"/>
                </a:lnTo>
                <a:lnTo>
                  <a:pt x="3668268" y="0"/>
                </a:lnTo>
                <a:lnTo>
                  <a:pt x="3668268" y="9144"/>
                </a:lnTo>
                <a:lnTo>
                  <a:pt x="3678174" y="9144"/>
                </a:lnTo>
                <a:close/>
              </a:path>
              <a:path w="4238625" h="288925">
                <a:moveTo>
                  <a:pt x="3697224" y="9144"/>
                </a:moveTo>
                <a:lnTo>
                  <a:pt x="3697224" y="0"/>
                </a:lnTo>
                <a:lnTo>
                  <a:pt x="3687318" y="0"/>
                </a:lnTo>
                <a:lnTo>
                  <a:pt x="3687318" y="9144"/>
                </a:lnTo>
                <a:lnTo>
                  <a:pt x="3697224" y="9144"/>
                </a:lnTo>
                <a:close/>
              </a:path>
              <a:path w="4238625" h="288925">
                <a:moveTo>
                  <a:pt x="3716274" y="9144"/>
                </a:moveTo>
                <a:lnTo>
                  <a:pt x="3716274" y="0"/>
                </a:lnTo>
                <a:lnTo>
                  <a:pt x="3706368" y="0"/>
                </a:lnTo>
                <a:lnTo>
                  <a:pt x="3706368" y="9144"/>
                </a:lnTo>
                <a:lnTo>
                  <a:pt x="3716274" y="9144"/>
                </a:lnTo>
                <a:close/>
              </a:path>
              <a:path w="4238625" h="288925">
                <a:moveTo>
                  <a:pt x="3735324" y="9144"/>
                </a:moveTo>
                <a:lnTo>
                  <a:pt x="3735324" y="0"/>
                </a:lnTo>
                <a:lnTo>
                  <a:pt x="3725418" y="0"/>
                </a:lnTo>
                <a:lnTo>
                  <a:pt x="3725418" y="9144"/>
                </a:lnTo>
                <a:lnTo>
                  <a:pt x="3735324" y="9144"/>
                </a:lnTo>
                <a:close/>
              </a:path>
              <a:path w="4238625" h="288925">
                <a:moveTo>
                  <a:pt x="3754374" y="9144"/>
                </a:moveTo>
                <a:lnTo>
                  <a:pt x="3754374" y="0"/>
                </a:lnTo>
                <a:lnTo>
                  <a:pt x="3744468" y="0"/>
                </a:lnTo>
                <a:lnTo>
                  <a:pt x="3744468" y="9144"/>
                </a:lnTo>
                <a:lnTo>
                  <a:pt x="3754374" y="9144"/>
                </a:lnTo>
                <a:close/>
              </a:path>
              <a:path w="4238625" h="288925">
                <a:moveTo>
                  <a:pt x="3773424" y="9144"/>
                </a:moveTo>
                <a:lnTo>
                  <a:pt x="3773424" y="0"/>
                </a:lnTo>
                <a:lnTo>
                  <a:pt x="3763518" y="0"/>
                </a:lnTo>
                <a:lnTo>
                  <a:pt x="3763518" y="9144"/>
                </a:lnTo>
                <a:lnTo>
                  <a:pt x="3773424" y="9144"/>
                </a:lnTo>
                <a:close/>
              </a:path>
              <a:path w="4238625" h="288925">
                <a:moveTo>
                  <a:pt x="3792474" y="9144"/>
                </a:moveTo>
                <a:lnTo>
                  <a:pt x="3792474" y="0"/>
                </a:lnTo>
                <a:lnTo>
                  <a:pt x="3782568" y="0"/>
                </a:lnTo>
                <a:lnTo>
                  <a:pt x="3782568" y="9144"/>
                </a:lnTo>
                <a:lnTo>
                  <a:pt x="3792474" y="9144"/>
                </a:lnTo>
                <a:close/>
              </a:path>
              <a:path w="4238625" h="288925">
                <a:moveTo>
                  <a:pt x="3811524" y="9144"/>
                </a:moveTo>
                <a:lnTo>
                  <a:pt x="3811524" y="0"/>
                </a:lnTo>
                <a:lnTo>
                  <a:pt x="3801618" y="0"/>
                </a:lnTo>
                <a:lnTo>
                  <a:pt x="3801618" y="9144"/>
                </a:lnTo>
                <a:lnTo>
                  <a:pt x="3811524" y="9144"/>
                </a:lnTo>
                <a:close/>
              </a:path>
              <a:path w="4238625" h="288925">
                <a:moveTo>
                  <a:pt x="3830574" y="9144"/>
                </a:moveTo>
                <a:lnTo>
                  <a:pt x="3830574" y="0"/>
                </a:lnTo>
                <a:lnTo>
                  <a:pt x="3820668" y="0"/>
                </a:lnTo>
                <a:lnTo>
                  <a:pt x="3820668" y="9144"/>
                </a:lnTo>
                <a:lnTo>
                  <a:pt x="3830574" y="9144"/>
                </a:lnTo>
                <a:close/>
              </a:path>
              <a:path w="4238625" h="288925">
                <a:moveTo>
                  <a:pt x="3849624" y="9144"/>
                </a:moveTo>
                <a:lnTo>
                  <a:pt x="3849624" y="0"/>
                </a:lnTo>
                <a:lnTo>
                  <a:pt x="3839718" y="0"/>
                </a:lnTo>
                <a:lnTo>
                  <a:pt x="3839718" y="9144"/>
                </a:lnTo>
                <a:lnTo>
                  <a:pt x="3849624" y="9144"/>
                </a:lnTo>
                <a:close/>
              </a:path>
              <a:path w="4238625" h="288925">
                <a:moveTo>
                  <a:pt x="3868674" y="9144"/>
                </a:moveTo>
                <a:lnTo>
                  <a:pt x="3868674" y="0"/>
                </a:lnTo>
                <a:lnTo>
                  <a:pt x="3858768" y="0"/>
                </a:lnTo>
                <a:lnTo>
                  <a:pt x="3858768" y="9144"/>
                </a:lnTo>
                <a:lnTo>
                  <a:pt x="3868674" y="9144"/>
                </a:lnTo>
                <a:close/>
              </a:path>
              <a:path w="4238625" h="288925">
                <a:moveTo>
                  <a:pt x="3887724" y="9144"/>
                </a:moveTo>
                <a:lnTo>
                  <a:pt x="3887724" y="0"/>
                </a:lnTo>
                <a:lnTo>
                  <a:pt x="3877818" y="0"/>
                </a:lnTo>
                <a:lnTo>
                  <a:pt x="3877818" y="9144"/>
                </a:lnTo>
                <a:lnTo>
                  <a:pt x="3887724" y="9144"/>
                </a:lnTo>
                <a:close/>
              </a:path>
              <a:path w="4238625" h="288925">
                <a:moveTo>
                  <a:pt x="3906774" y="9144"/>
                </a:moveTo>
                <a:lnTo>
                  <a:pt x="3906774" y="0"/>
                </a:lnTo>
                <a:lnTo>
                  <a:pt x="3896868" y="0"/>
                </a:lnTo>
                <a:lnTo>
                  <a:pt x="3896868" y="9144"/>
                </a:lnTo>
                <a:lnTo>
                  <a:pt x="3906774" y="9144"/>
                </a:lnTo>
                <a:close/>
              </a:path>
              <a:path w="4238625" h="288925">
                <a:moveTo>
                  <a:pt x="3925824" y="9144"/>
                </a:moveTo>
                <a:lnTo>
                  <a:pt x="3925824" y="0"/>
                </a:lnTo>
                <a:lnTo>
                  <a:pt x="3915918" y="0"/>
                </a:lnTo>
                <a:lnTo>
                  <a:pt x="3915918" y="9144"/>
                </a:lnTo>
                <a:lnTo>
                  <a:pt x="3925824" y="9144"/>
                </a:lnTo>
                <a:close/>
              </a:path>
              <a:path w="4238625" h="288925">
                <a:moveTo>
                  <a:pt x="3944874" y="9144"/>
                </a:moveTo>
                <a:lnTo>
                  <a:pt x="3944874" y="0"/>
                </a:lnTo>
                <a:lnTo>
                  <a:pt x="3934968" y="0"/>
                </a:lnTo>
                <a:lnTo>
                  <a:pt x="3934968" y="9144"/>
                </a:lnTo>
                <a:lnTo>
                  <a:pt x="3944874" y="9144"/>
                </a:lnTo>
                <a:close/>
              </a:path>
              <a:path w="4238625" h="288925">
                <a:moveTo>
                  <a:pt x="3963924" y="9144"/>
                </a:moveTo>
                <a:lnTo>
                  <a:pt x="3963924" y="0"/>
                </a:lnTo>
                <a:lnTo>
                  <a:pt x="3954018" y="0"/>
                </a:lnTo>
                <a:lnTo>
                  <a:pt x="3954018" y="9144"/>
                </a:lnTo>
                <a:lnTo>
                  <a:pt x="3963924" y="9144"/>
                </a:lnTo>
                <a:close/>
              </a:path>
              <a:path w="4238625" h="288925">
                <a:moveTo>
                  <a:pt x="3982974" y="9144"/>
                </a:moveTo>
                <a:lnTo>
                  <a:pt x="3982974" y="0"/>
                </a:lnTo>
                <a:lnTo>
                  <a:pt x="3973068" y="0"/>
                </a:lnTo>
                <a:lnTo>
                  <a:pt x="3973068" y="9144"/>
                </a:lnTo>
                <a:lnTo>
                  <a:pt x="3982974" y="9144"/>
                </a:lnTo>
                <a:close/>
              </a:path>
              <a:path w="4238625" h="288925">
                <a:moveTo>
                  <a:pt x="4002024" y="9144"/>
                </a:moveTo>
                <a:lnTo>
                  <a:pt x="4002024" y="0"/>
                </a:lnTo>
                <a:lnTo>
                  <a:pt x="3992118" y="0"/>
                </a:lnTo>
                <a:lnTo>
                  <a:pt x="3992118" y="9144"/>
                </a:lnTo>
                <a:lnTo>
                  <a:pt x="4002024" y="9144"/>
                </a:lnTo>
                <a:close/>
              </a:path>
              <a:path w="4238625" h="288925">
                <a:moveTo>
                  <a:pt x="4021074" y="9144"/>
                </a:moveTo>
                <a:lnTo>
                  <a:pt x="4021074" y="0"/>
                </a:lnTo>
                <a:lnTo>
                  <a:pt x="4011168" y="0"/>
                </a:lnTo>
                <a:lnTo>
                  <a:pt x="4011168" y="9144"/>
                </a:lnTo>
                <a:lnTo>
                  <a:pt x="4021074" y="9144"/>
                </a:lnTo>
                <a:close/>
              </a:path>
              <a:path w="4238625" h="288925">
                <a:moveTo>
                  <a:pt x="4040124" y="9144"/>
                </a:moveTo>
                <a:lnTo>
                  <a:pt x="4040124" y="0"/>
                </a:lnTo>
                <a:lnTo>
                  <a:pt x="4030218" y="0"/>
                </a:lnTo>
                <a:lnTo>
                  <a:pt x="4030218" y="9144"/>
                </a:lnTo>
                <a:lnTo>
                  <a:pt x="4040124" y="9144"/>
                </a:lnTo>
                <a:close/>
              </a:path>
              <a:path w="4238625" h="288925">
                <a:moveTo>
                  <a:pt x="4059174" y="9144"/>
                </a:moveTo>
                <a:lnTo>
                  <a:pt x="4059174" y="0"/>
                </a:lnTo>
                <a:lnTo>
                  <a:pt x="4049268" y="0"/>
                </a:lnTo>
                <a:lnTo>
                  <a:pt x="4049268" y="9144"/>
                </a:lnTo>
                <a:lnTo>
                  <a:pt x="4059174" y="9144"/>
                </a:lnTo>
                <a:close/>
              </a:path>
              <a:path w="4238625" h="288925">
                <a:moveTo>
                  <a:pt x="4078224" y="9144"/>
                </a:moveTo>
                <a:lnTo>
                  <a:pt x="4078224" y="0"/>
                </a:lnTo>
                <a:lnTo>
                  <a:pt x="4068318" y="0"/>
                </a:lnTo>
                <a:lnTo>
                  <a:pt x="4068318" y="9144"/>
                </a:lnTo>
                <a:lnTo>
                  <a:pt x="4078224" y="9144"/>
                </a:lnTo>
                <a:close/>
              </a:path>
              <a:path w="4238625" h="288925">
                <a:moveTo>
                  <a:pt x="4097274" y="9144"/>
                </a:moveTo>
                <a:lnTo>
                  <a:pt x="4097274" y="0"/>
                </a:lnTo>
                <a:lnTo>
                  <a:pt x="4087368" y="0"/>
                </a:lnTo>
                <a:lnTo>
                  <a:pt x="4087368" y="9144"/>
                </a:lnTo>
                <a:lnTo>
                  <a:pt x="4097274" y="9144"/>
                </a:lnTo>
                <a:close/>
              </a:path>
              <a:path w="4238625" h="288925">
                <a:moveTo>
                  <a:pt x="4116324" y="9144"/>
                </a:moveTo>
                <a:lnTo>
                  <a:pt x="4116324" y="0"/>
                </a:lnTo>
                <a:lnTo>
                  <a:pt x="4106418" y="0"/>
                </a:lnTo>
                <a:lnTo>
                  <a:pt x="4106418" y="9144"/>
                </a:lnTo>
                <a:lnTo>
                  <a:pt x="4116324" y="9144"/>
                </a:lnTo>
                <a:close/>
              </a:path>
              <a:path w="4238625" h="288925">
                <a:moveTo>
                  <a:pt x="4135374" y="9144"/>
                </a:moveTo>
                <a:lnTo>
                  <a:pt x="4135374" y="0"/>
                </a:lnTo>
                <a:lnTo>
                  <a:pt x="4125468" y="0"/>
                </a:lnTo>
                <a:lnTo>
                  <a:pt x="4125468" y="9144"/>
                </a:lnTo>
                <a:lnTo>
                  <a:pt x="4135374" y="9144"/>
                </a:lnTo>
                <a:close/>
              </a:path>
              <a:path w="4238625" h="288925">
                <a:moveTo>
                  <a:pt x="4154424" y="9144"/>
                </a:moveTo>
                <a:lnTo>
                  <a:pt x="4154424" y="0"/>
                </a:lnTo>
                <a:lnTo>
                  <a:pt x="4144518" y="0"/>
                </a:lnTo>
                <a:lnTo>
                  <a:pt x="4144518" y="9144"/>
                </a:lnTo>
                <a:lnTo>
                  <a:pt x="4154424" y="9144"/>
                </a:lnTo>
                <a:close/>
              </a:path>
              <a:path w="4238625" h="288925">
                <a:moveTo>
                  <a:pt x="4173474" y="9144"/>
                </a:moveTo>
                <a:lnTo>
                  <a:pt x="4173474" y="0"/>
                </a:lnTo>
                <a:lnTo>
                  <a:pt x="4163568" y="0"/>
                </a:lnTo>
                <a:lnTo>
                  <a:pt x="4163568" y="9144"/>
                </a:lnTo>
                <a:lnTo>
                  <a:pt x="4173474" y="9144"/>
                </a:lnTo>
                <a:close/>
              </a:path>
              <a:path w="4238625" h="288925">
                <a:moveTo>
                  <a:pt x="4192524" y="9144"/>
                </a:moveTo>
                <a:lnTo>
                  <a:pt x="4192524" y="0"/>
                </a:lnTo>
                <a:lnTo>
                  <a:pt x="4182618" y="0"/>
                </a:lnTo>
                <a:lnTo>
                  <a:pt x="4182618" y="9144"/>
                </a:lnTo>
                <a:lnTo>
                  <a:pt x="4192524" y="9144"/>
                </a:lnTo>
                <a:close/>
              </a:path>
              <a:path w="4238625" h="288925">
                <a:moveTo>
                  <a:pt x="4211574" y="9144"/>
                </a:moveTo>
                <a:lnTo>
                  <a:pt x="4211574" y="0"/>
                </a:lnTo>
                <a:lnTo>
                  <a:pt x="4201668" y="0"/>
                </a:lnTo>
                <a:lnTo>
                  <a:pt x="4201668" y="9144"/>
                </a:lnTo>
                <a:lnTo>
                  <a:pt x="4211574" y="9144"/>
                </a:lnTo>
                <a:close/>
              </a:path>
              <a:path w="4238625" h="288925">
                <a:moveTo>
                  <a:pt x="4230624" y="9144"/>
                </a:moveTo>
                <a:lnTo>
                  <a:pt x="4230624" y="0"/>
                </a:lnTo>
                <a:lnTo>
                  <a:pt x="4220718" y="0"/>
                </a:lnTo>
                <a:lnTo>
                  <a:pt x="4220718" y="9144"/>
                </a:lnTo>
                <a:lnTo>
                  <a:pt x="4230624" y="9144"/>
                </a:lnTo>
                <a:close/>
              </a:path>
              <a:path w="4238625" h="288925">
                <a:moveTo>
                  <a:pt x="4238244" y="20574"/>
                </a:moveTo>
                <a:lnTo>
                  <a:pt x="4238244" y="10668"/>
                </a:lnTo>
                <a:lnTo>
                  <a:pt x="4229100" y="10668"/>
                </a:lnTo>
                <a:lnTo>
                  <a:pt x="4229100" y="20574"/>
                </a:lnTo>
                <a:lnTo>
                  <a:pt x="4238244" y="20574"/>
                </a:lnTo>
                <a:close/>
              </a:path>
              <a:path w="4238625" h="288925">
                <a:moveTo>
                  <a:pt x="4238244" y="39624"/>
                </a:moveTo>
                <a:lnTo>
                  <a:pt x="4238244" y="29718"/>
                </a:lnTo>
                <a:lnTo>
                  <a:pt x="4229100" y="29718"/>
                </a:lnTo>
                <a:lnTo>
                  <a:pt x="4229100" y="39624"/>
                </a:lnTo>
                <a:lnTo>
                  <a:pt x="4238244" y="39624"/>
                </a:lnTo>
                <a:close/>
              </a:path>
              <a:path w="4238625" h="288925">
                <a:moveTo>
                  <a:pt x="4238244" y="58674"/>
                </a:moveTo>
                <a:lnTo>
                  <a:pt x="4238244" y="48768"/>
                </a:lnTo>
                <a:lnTo>
                  <a:pt x="4229100" y="48768"/>
                </a:lnTo>
                <a:lnTo>
                  <a:pt x="4229100" y="58674"/>
                </a:lnTo>
                <a:lnTo>
                  <a:pt x="4238244" y="58674"/>
                </a:lnTo>
                <a:close/>
              </a:path>
              <a:path w="4238625" h="288925">
                <a:moveTo>
                  <a:pt x="4238244" y="77724"/>
                </a:moveTo>
                <a:lnTo>
                  <a:pt x="4238244" y="67818"/>
                </a:lnTo>
                <a:lnTo>
                  <a:pt x="4229100" y="67818"/>
                </a:lnTo>
                <a:lnTo>
                  <a:pt x="4229100" y="77724"/>
                </a:lnTo>
                <a:lnTo>
                  <a:pt x="4238244" y="77724"/>
                </a:lnTo>
                <a:close/>
              </a:path>
              <a:path w="4238625" h="288925">
                <a:moveTo>
                  <a:pt x="4238244" y="96774"/>
                </a:moveTo>
                <a:lnTo>
                  <a:pt x="4238244" y="86868"/>
                </a:lnTo>
                <a:lnTo>
                  <a:pt x="4229100" y="86868"/>
                </a:lnTo>
                <a:lnTo>
                  <a:pt x="4229100" y="96774"/>
                </a:lnTo>
                <a:lnTo>
                  <a:pt x="4238244" y="96774"/>
                </a:lnTo>
                <a:close/>
              </a:path>
              <a:path w="4238625" h="288925">
                <a:moveTo>
                  <a:pt x="4238244" y="115824"/>
                </a:moveTo>
                <a:lnTo>
                  <a:pt x="4238244" y="105918"/>
                </a:lnTo>
                <a:lnTo>
                  <a:pt x="4229100" y="105918"/>
                </a:lnTo>
                <a:lnTo>
                  <a:pt x="4229100" y="115824"/>
                </a:lnTo>
                <a:lnTo>
                  <a:pt x="4238244" y="115824"/>
                </a:lnTo>
                <a:close/>
              </a:path>
              <a:path w="4238625" h="288925">
                <a:moveTo>
                  <a:pt x="4238244" y="134874"/>
                </a:moveTo>
                <a:lnTo>
                  <a:pt x="4238244" y="124968"/>
                </a:lnTo>
                <a:lnTo>
                  <a:pt x="4229100" y="124968"/>
                </a:lnTo>
                <a:lnTo>
                  <a:pt x="4229100" y="134874"/>
                </a:lnTo>
                <a:lnTo>
                  <a:pt x="4238244" y="134874"/>
                </a:lnTo>
                <a:close/>
              </a:path>
              <a:path w="4238625" h="288925">
                <a:moveTo>
                  <a:pt x="4238244" y="153924"/>
                </a:moveTo>
                <a:lnTo>
                  <a:pt x="4238244" y="144018"/>
                </a:lnTo>
                <a:lnTo>
                  <a:pt x="4229100" y="144018"/>
                </a:lnTo>
                <a:lnTo>
                  <a:pt x="4229100" y="153924"/>
                </a:lnTo>
                <a:lnTo>
                  <a:pt x="4238244" y="153924"/>
                </a:lnTo>
                <a:close/>
              </a:path>
              <a:path w="4238625" h="288925">
                <a:moveTo>
                  <a:pt x="4238244" y="172974"/>
                </a:moveTo>
                <a:lnTo>
                  <a:pt x="4238244" y="163068"/>
                </a:lnTo>
                <a:lnTo>
                  <a:pt x="4229100" y="163068"/>
                </a:lnTo>
                <a:lnTo>
                  <a:pt x="4229100" y="172974"/>
                </a:lnTo>
                <a:lnTo>
                  <a:pt x="4238244" y="172974"/>
                </a:lnTo>
                <a:close/>
              </a:path>
              <a:path w="4238625" h="288925">
                <a:moveTo>
                  <a:pt x="4238244" y="192024"/>
                </a:moveTo>
                <a:lnTo>
                  <a:pt x="4238244" y="182118"/>
                </a:lnTo>
                <a:lnTo>
                  <a:pt x="4229100" y="182118"/>
                </a:lnTo>
                <a:lnTo>
                  <a:pt x="4229100" y="192024"/>
                </a:lnTo>
                <a:lnTo>
                  <a:pt x="4238244" y="192024"/>
                </a:lnTo>
                <a:close/>
              </a:path>
              <a:path w="4238625" h="288925">
                <a:moveTo>
                  <a:pt x="4238244" y="211074"/>
                </a:moveTo>
                <a:lnTo>
                  <a:pt x="4238244" y="201168"/>
                </a:lnTo>
                <a:lnTo>
                  <a:pt x="4229100" y="201168"/>
                </a:lnTo>
                <a:lnTo>
                  <a:pt x="4229100" y="211074"/>
                </a:lnTo>
                <a:lnTo>
                  <a:pt x="4238244" y="211074"/>
                </a:lnTo>
                <a:close/>
              </a:path>
              <a:path w="4238625" h="288925">
                <a:moveTo>
                  <a:pt x="4238244" y="230124"/>
                </a:moveTo>
                <a:lnTo>
                  <a:pt x="4238244" y="220218"/>
                </a:lnTo>
                <a:lnTo>
                  <a:pt x="4229100" y="220218"/>
                </a:lnTo>
                <a:lnTo>
                  <a:pt x="4229100" y="230124"/>
                </a:lnTo>
                <a:lnTo>
                  <a:pt x="4238244" y="230124"/>
                </a:lnTo>
                <a:close/>
              </a:path>
              <a:path w="4238625" h="288925">
                <a:moveTo>
                  <a:pt x="4238244" y="249174"/>
                </a:moveTo>
                <a:lnTo>
                  <a:pt x="4238244" y="239268"/>
                </a:lnTo>
                <a:lnTo>
                  <a:pt x="4229100" y="239268"/>
                </a:lnTo>
                <a:lnTo>
                  <a:pt x="4229100" y="249174"/>
                </a:lnTo>
                <a:lnTo>
                  <a:pt x="4238244" y="249174"/>
                </a:lnTo>
                <a:close/>
              </a:path>
              <a:path w="4238625" h="288925">
                <a:moveTo>
                  <a:pt x="4238244" y="268224"/>
                </a:moveTo>
                <a:lnTo>
                  <a:pt x="4238244" y="258318"/>
                </a:lnTo>
                <a:lnTo>
                  <a:pt x="4229100" y="258318"/>
                </a:lnTo>
                <a:lnTo>
                  <a:pt x="4229100" y="268224"/>
                </a:lnTo>
                <a:lnTo>
                  <a:pt x="4238244" y="268224"/>
                </a:lnTo>
                <a:close/>
              </a:path>
              <a:path w="4238625" h="288925">
                <a:moveTo>
                  <a:pt x="4238244" y="288798"/>
                </a:moveTo>
                <a:lnTo>
                  <a:pt x="4238244" y="277368"/>
                </a:lnTo>
                <a:lnTo>
                  <a:pt x="4229100" y="277368"/>
                </a:lnTo>
                <a:lnTo>
                  <a:pt x="4229100" y="284226"/>
                </a:lnTo>
                <a:lnTo>
                  <a:pt x="4230624" y="282448"/>
                </a:lnTo>
                <a:lnTo>
                  <a:pt x="4230624" y="278892"/>
                </a:lnTo>
                <a:lnTo>
                  <a:pt x="4233672" y="278892"/>
                </a:lnTo>
                <a:lnTo>
                  <a:pt x="4233672" y="288798"/>
                </a:lnTo>
                <a:lnTo>
                  <a:pt x="4238244" y="288798"/>
                </a:lnTo>
                <a:close/>
              </a:path>
              <a:path w="4238625" h="288925">
                <a:moveTo>
                  <a:pt x="4233672" y="278892"/>
                </a:moveTo>
                <a:lnTo>
                  <a:pt x="4230624" y="278892"/>
                </a:lnTo>
                <a:lnTo>
                  <a:pt x="4230624" y="282448"/>
                </a:lnTo>
                <a:lnTo>
                  <a:pt x="4233672" y="278892"/>
                </a:lnTo>
                <a:close/>
              </a:path>
              <a:path w="4238625" h="288925">
                <a:moveTo>
                  <a:pt x="4233672" y="288798"/>
                </a:moveTo>
                <a:lnTo>
                  <a:pt x="4233672" y="278892"/>
                </a:lnTo>
                <a:lnTo>
                  <a:pt x="4230624" y="282448"/>
                </a:lnTo>
                <a:lnTo>
                  <a:pt x="4230624" y="288798"/>
                </a:lnTo>
                <a:lnTo>
                  <a:pt x="4233672" y="288798"/>
                </a:lnTo>
                <a:close/>
              </a:path>
              <a:path w="4238625" h="288925">
                <a:moveTo>
                  <a:pt x="4220718" y="288798"/>
                </a:moveTo>
                <a:lnTo>
                  <a:pt x="4220718" y="278892"/>
                </a:lnTo>
                <a:lnTo>
                  <a:pt x="4211574" y="278892"/>
                </a:lnTo>
                <a:lnTo>
                  <a:pt x="4211574" y="288798"/>
                </a:lnTo>
                <a:lnTo>
                  <a:pt x="4220718" y="288798"/>
                </a:lnTo>
                <a:close/>
              </a:path>
              <a:path w="4238625" h="288925">
                <a:moveTo>
                  <a:pt x="4201668" y="288798"/>
                </a:moveTo>
                <a:lnTo>
                  <a:pt x="4201668" y="278892"/>
                </a:lnTo>
                <a:lnTo>
                  <a:pt x="4192524" y="278892"/>
                </a:lnTo>
                <a:lnTo>
                  <a:pt x="4192524" y="288798"/>
                </a:lnTo>
                <a:lnTo>
                  <a:pt x="4201668" y="288798"/>
                </a:lnTo>
                <a:close/>
              </a:path>
              <a:path w="4238625" h="288925">
                <a:moveTo>
                  <a:pt x="4182618" y="288798"/>
                </a:moveTo>
                <a:lnTo>
                  <a:pt x="4182618" y="278892"/>
                </a:lnTo>
                <a:lnTo>
                  <a:pt x="4173474" y="278892"/>
                </a:lnTo>
                <a:lnTo>
                  <a:pt x="4173474" y="288798"/>
                </a:lnTo>
                <a:lnTo>
                  <a:pt x="4182618" y="288798"/>
                </a:lnTo>
                <a:close/>
              </a:path>
              <a:path w="4238625" h="288925">
                <a:moveTo>
                  <a:pt x="4163568" y="288798"/>
                </a:moveTo>
                <a:lnTo>
                  <a:pt x="4163568" y="278892"/>
                </a:lnTo>
                <a:lnTo>
                  <a:pt x="4154424" y="278892"/>
                </a:lnTo>
                <a:lnTo>
                  <a:pt x="4154424" y="288798"/>
                </a:lnTo>
                <a:lnTo>
                  <a:pt x="4163568" y="288798"/>
                </a:lnTo>
                <a:close/>
              </a:path>
              <a:path w="4238625" h="288925">
                <a:moveTo>
                  <a:pt x="4144518" y="288798"/>
                </a:moveTo>
                <a:lnTo>
                  <a:pt x="4144518" y="278892"/>
                </a:lnTo>
                <a:lnTo>
                  <a:pt x="4135374" y="278892"/>
                </a:lnTo>
                <a:lnTo>
                  <a:pt x="4135374" y="288798"/>
                </a:lnTo>
                <a:lnTo>
                  <a:pt x="4144518" y="288798"/>
                </a:lnTo>
                <a:close/>
              </a:path>
              <a:path w="4238625" h="288925">
                <a:moveTo>
                  <a:pt x="4125468" y="288798"/>
                </a:moveTo>
                <a:lnTo>
                  <a:pt x="4125468" y="278892"/>
                </a:lnTo>
                <a:lnTo>
                  <a:pt x="4116324" y="278892"/>
                </a:lnTo>
                <a:lnTo>
                  <a:pt x="4116324" y="288798"/>
                </a:lnTo>
                <a:lnTo>
                  <a:pt x="4125468" y="288798"/>
                </a:lnTo>
                <a:close/>
              </a:path>
              <a:path w="4238625" h="288925">
                <a:moveTo>
                  <a:pt x="4106418" y="288798"/>
                </a:moveTo>
                <a:lnTo>
                  <a:pt x="4106418" y="278892"/>
                </a:lnTo>
                <a:lnTo>
                  <a:pt x="4097274" y="278892"/>
                </a:lnTo>
                <a:lnTo>
                  <a:pt x="4097274" y="288798"/>
                </a:lnTo>
                <a:lnTo>
                  <a:pt x="4106418" y="288798"/>
                </a:lnTo>
                <a:close/>
              </a:path>
              <a:path w="4238625" h="288925">
                <a:moveTo>
                  <a:pt x="4087368" y="288798"/>
                </a:moveTo>
                <a:lnTo>
                  <a:pt x="4087368" y="278892"/>
                </a:lnTo>
                <a:lnTo>
                  <a:pt x="4078224" y="278892"/>
                </a:lnTo>
                <a:lnTo>
                  <a:pt x="4078224" y="288798"/>
                </a:lnTo>
                <a:lnTo>
                  <a:pt x="4087368" y="288798"/>
                </a:lnTo>
                <a:close/>
              </a:path>
              <a:path w="4238625" h="288925">
                <a:moveTo>
                  <a:pt x="4068318" y="288798"/>
                </a:moveTo>
                <a:lnTo>
                  <a:pt x="4068318" y="278892"/>
                </a:lnTo>
                <a:lnTo>
                  <a:pt x="4059174" y="278892"/>
                </a:lnTo>
                <a:lnTo>
                  <a:pt x="4059174" y="288798"/>
                </a:lnTo>
                <a:lnTo>
                  <a:pt x="4068318" y="288798"/>
                </a:lnTo>
                <a:close/>
              </a:path>
              <a:path w="4238625" h="288925">
                <a:moveTo>
                  <a:pt x="4049268" y="288798"/>
                </a:moveTo>
                <a:lnTo>
                  <a:pt x="4049268" y="278892"/>
                </a:lnTo>
                <a:lnTo>
                  <a:pt x="4040124" y="278892"/>
                </a:lnTo>
                <a:lnTo>
                  <a:pt x="4040124" y="288798"/>
                </a:lnTo>
                <a:lnTo>
                  <a:pt x="4049268" y="288798"/>
                </a:lnTo>
                <a:close/>
              </a:path>
              <a:path w="4238625" h="288925">
                <a:moveTo>
                  <a:pt x="4030218" y="288798"/>
                </a:moveTo>
                <a:lnTo>
                  <a:pt x="4030218" y="278892"/>
                </a:lnTo>
                <a:lnTo>
                  <a:pt x="4021074" y="278892"/>
                </a:lnTo>
                <a:lnTo>
                  <a:pt x="4021074" y="288798"/>
                </a:lnTo>
                <a:lnTo>
                  <a:pt x="4030218" y="288798"/>
                </a:lnTo>
                <a:close/>
              </a:path>
              <a:path w="4238625" h="288925">
                <a:moveTo>
                  <a:pt x="4011168" y="288798"/>
                </a:moveTo>
                <a:lnTo>
                  <a:pt x="4011168" y="278892"/>
                </a:lnTo>
                <a:lnTo>
                  <a:pt x="4002024" y="278892"/>
                </a:lnTo>
                <a:lnTo>
                  <a:pt x="4002024" y="288798"/>
                </a:lnTo>
                <a:lnTo>
                  <a:pt x="4011168" y="288798"/>
                </a:lnTo>
                <a:close/>
              </a:path>
              <a:path w="4238625" h="288925">
                <a:moveTo>
                  <a:pt x="3992118" y="288798"/>
                </a:moveTo>
                <a:lnTo>
                  <a:pt x="3992118" y="278892"/>
                </a:lnTo>
                <a:lnTo>
                  <a:pt x="3982974" y="278892"/>
                </a:lnTo>
                <a:lnTo>
                  <a:pt x="3982974" y="288798"/>
                </a:lnTo>
                <a:lnTo>
                  <a:pt x="3992118" y="288798"/>
                </a:lnTo>
                <a:close/>
              </a:path>
              <a:path w="4238625" h="288925">
                <a:moveTo>
                  <a:pt x="3973068" y="288798"/>
                </a:moveTo>
                <a:lnTo>
                  <a:pt x="3973068" y="278892"/>
                </a:lnTo>
                <a:lnTo>
                  <a:pt x="3963924" y="278892"/>
                </a:lnTo>
                <a:lnTo>
                  <a:pt x="3963924" y="288798"/>
                </a:lnTo>
                <a:lnTo>
                  <a:pt x="3973068" y="288798"/>
                </a:lnTo>
                <a:close/>
              </a:path>
              <a:path w="4238625" h="288925">
                <a:moveTo>
                  <a:pt x="3954018" y="288798"/>
                </a:moveTo>
                <a:lnTo>
                  <a:pt x="3954018" y="278892"/>
                </a:lnTo>
                <a:lnTo>
                  <a:pt x="3944874" y="278892"/>
                </a:lnTo>
                <a:lnTo>
                  <a:pt x="3944874" y="288798"/>
                </a:lnTo>
                <a:lnTo>
                  <a:pt x="3954018" y="288798"/>
                </a:lnTo>
                <a:close/>
              </a:path>
              <a:path w="4238625" h="288925">
                <a:moveTo>
                  <a:pt x="3934968" y="288798"/>
                </a:moveTo>
                <a:lnTo>
                  <a:pt x="3934968" y="278892"/>
                </a:lnTo>
                <a:lnTo>
                  <a:pt x="3925824" y="278892"/>
                </a:lnTo>
                <a:lnTo>
                  <a:pt x="3925824" y="288798"/>
                </a:lnTo>
                <a:lnTo>
                  <a:pt x="3934968" y="288798"/>
                </a:lnTo>
                <a:close/>
              </a:path>
              <a:path w="4238625" h="288925">
                <a:moveTo>
                  <a:pt x="3915918" y="288798"/>
                </a:moveTo>
                <a:lnTo>
                  <a:pt x="3915918" y="278892"/>
                </a:lnTo>
                <a:lnTo>
                  <a:pt x="3906774" y="278892"/>
                </a:lnTo>
                <a:lnTo>
                  <a:pt x="3906774" y="288798"/>
                </a:lnTo>
                <a:lnTo>
                  <a:pt x="3915918" y="288798"/>
                </a:lnTo>
                <a:close/>
              </a:path>
              <a:path w="4238625" h="288925">
                <a:moveTo>
                  <a:pt x="3896868" y="288798"/>
                </a:moveTo>
                <a:lnTo>
                  <a:pt x="3896868" y="278892"/>
                </a:lnTo>
                <a:lnTo>
                  <a:pt x="3887724" y="278892"/>
                </a:lnTo>
                <a:lnTo>
                  <a:pt x="3887724" y="288798"/>
                </a:lnTo>
                <a:lnTo>
                  <a:pt x="3896868" y="288798"/>
                </a:lnTo>
                <a:close/>
              </a:path>
              <a:path w="4238625" h="288925">
                <a:moveTo>
                  <a:pt x="3877818" y="288798"/>
                </a:moveTo>
                <a:lnTo>
                  <a:pt x="3877818" y="278892"/>
                </a:lnTo>
                <a:lnTo>
                  <a:pt x="3868674" y="278892"/>
                </a:lnTo>
                <a:lnTo>
                  <a:pt x="3868674" y="288798"/>
                </a:lnTo>
                <a:lnTo>
                  <a:pt x="3877818" y="288798"/>
                </a:lnTo>
                <a:close/>
              </a:path>
              <a:path w="4238625" h="288925">
                <a:moveTo>
                  <a:pt x="3858768" y="288798"/>
                </a:moveTo>
                <a:lnTo>
                  <a:pt x="3858768" y="278892"/>
                </a:lnTo>
                <a:lnTo>
                  <a:pt x="3849624" y="278892"/>
                </a:lnTo>
                <a:lnTo>
                  <a:pt x="3849624" y="288798"/>
                </a:lnTo>
                <a:lnTo>
                  <a:pt x="3858768" y="288798"/>
                </a:lnTo>
                <a:close/>
              </a:path>
              <a:path w="4238625" h="288925">
                <a:moveTo>
                  <a:pt x="3839718" y="288798"/>
                </a:moveTo>
                <a:lnTo>
                  <a:pt x="3839718" y="278892"/>
                </a:lnTo>
                <a:lnTo>
                  <a:pt x="3830574" y="278892"/>
                </a:lnTo>
                <a:lnTo>
                  <a:pt x="3830574" y="288798"/>
                </a:lnTo>
                <a:lnTo>
                  <a:pt x="3839718" y="288798"/>
                </a:lnTo>
                <a:close/>
              </a:path>
              <a:path w="4238625" h="288925">
                <a:moveTo>
                  <a:pt x="3820668" y="288798"/>
                </a:moveTo>
                <a:lnTo>
                  <a:pt x="3820668" y="278892"/>
                </a:lnTo>
                <a:lnTo>
                  <a:pt x="3811524" y="278892"/>
                </a:lnTo>
                <a:lnTo>
                  <a:pt x="3811524" y="288798"/>
                </a:lnTo>
                <a:lnTo>
                  <a:pt x="3820668" y="288798"/>
                </a:lnTo>
                <a:close/>
              </a:path>
              <a:path w="4238625" h="288925">
                <a:moveTo>
                  <a:pt x="3801618" y="288798"/>
                </a:moveTo>
                <a:lnTo>
                  <a:pt x="3801618" y="278892"/>
                </a:lnTo>
                <a:lnTo>
                  <a:pt x="3792474" y="278892"/>
                </a:lnTo>
                <a:lnTo>
                  <a:pt x="3792474" y="288798"/>
                </a:lnTo>
                <a:lnTo>
                  <a:pt x="3801618" y="288798"/>
                </a:lnTo>
                <a:close/>
              </a:path>
              <a:path w="4238625" h="288925">
                <a:moveTo>
                  <a:pt x="3782568" y="288798"/>
                </a:moveTo>
                <a:lnTo>
                  <a:pt x="3782568" y="278892"/>
                </a:lnTo>
                <a:lnTo>
                  <a:pt x="3773424" y="278892"/>
                </a:lnTo>
                <a:lnTo>
                  <a:pt x="3773424" y="288798"/>
                </a:lnTo>
                <a:lnTo>
                  <a:pt x="3782568" y="288798"/>
                </a:lnTo>
                <a:close/>
              </a:path>
              <a:path w="4238625" h="288925">
                <a:moveTo>
                  <a:pt x="3763518" y="288798"/>
                </a:moveTo>
                <a:lnTo>
                  <a:pt x="3763518" y="278892"/>
                </a:lnTo>
                <a:lnTo>
                  <a:pt x="3754374" y="278892"/>
                </a:lnTo>
                <a:lnTo>
                  <a:pt x="3754374" y="288798"/>
                </a:lnTo>
                <a:lnTo>
                  <a:pt x="3763518" y="288798"/>
                </a:lnTo>
                <a:close/>
              </a:path>
              <a:path w="4238625" h="288925">
                <a:moveTo>
                  <a:pt x="3744468" y="288798"/>
                </a:moveTo>
                <a:lnTo>
                  <a:pt x="3744468" y="278892"/>
                </a:lnTo>
                <a:lnTo>
                  <a:pt x="3735324" y="278892"/>
                </a:lnTo>
                <a:lnTo>
                  <a:pt x="3735324" y="288798"/>
                </a:lnTo>
                <a:lnTo>
                  <a:pt x="3744468" y="288798"/>
                </a:lnTo>
                <a:close/>
              </a:path>
              <a:path w="4238625" h="288925">
                <a:moveTo>
                  <a:pt x="3725418" y="288798"/>
                </a:moveTo>
                <a:lnTo>
                  <a:pt x="3725418" y="278892"/>
                </a:lnTo>
                <a:lnTo>
                  <a:pt x="3716274" y="278892"/>
                </a:lnTo>
                <a:lnTo>
                  <a:pt x="3716274" y="288798"/>
                </a:lnTo>
                <a:lnTo>
                  <a:pt x="3725418" y="288798"/>
                </a:lnTo>
                <a:close/>
              </a:path>
              <a:path w="4238625" h="288925">
                <a:moveTo>
                  <a:pt x="3706368" y="288798"/>
                </a:moveTo>
                <a:lnTo>
                  <a:pt x="3706368" y="278892"/>
                </a:lnTo>
                <a:lnTo>
                  <a:pt x="3697224" y="278892"/>
                </a:lnTo>
                <a:lnTo>
                  <a:pt x="3697224" y="288798"/>
                </a:lnTo>
                <a:lnTo>
                  <a:pt x="3706368" y="288798"/>
                </a:lnTo>
                <a:close/>
              </a:path>
              <a:path w="4238625" h="288925">
                <a:moveTo>
                  <a:pt x="3687318" y="288798"/>
                </a:moveTo>
                <a:lnTo>
                  <a:pt x="3687318" y="278892"/>
                </a:lnTo>
                <a:lnTo>
                  <a:pt x="3678174" y="278892"/>
                </a:lnTo>
                <a:lnTo>
                  <a:pt x="3678174" y="288798"/>
                </a:lnTo>
                <a:lnTo>
                  <a:pt x="3687318" y="288798"/>
                </a:lnTo>
                <a:close/>
              </a:path>
              <a:path w="4238625" h="288925">
                <a:moveTo>
                  <a:pt x="3668268" y="288798"/>
                </a:moveTo>
                <a:lnTo>
                  <a:pt x="3668268" y="278892"/>
                </a:lnTo>
                <a:lnTo>
                  <a:pt x="3659124" y="278892"/>
                </a:lnTo>
                <a:lnTo>
                  <a:pt x="3659124" y="288798"/>
                </a:lnTo>
                <a:lnTo>
                  <a:pt x="3668268" y="288798"/>
                </a:lnTo>
                <a:close/>
              </a:path>
              <a:path w="4238625" h="288925">
                <a:moveTo>
                  <a:pt x="3649218" y="288798"/>
                </a:moveTo>
                <a:lnTo>
                  <a:pt x="3649218" y="278892"/>
                </a:lnTo>
                <a:lnTo>
                  <a:pt x="3640074" y="278892"/>
                </a:lnTo>
                <a:lnTo>
                  <a:pt x="3640074" y="288798"/>
                </a:lnTo>
                <a:lnTo>
                  <a:pt x="3649218" y="288798"/>
                </a:lnTo>
                <a:close/>
              </a:path>
              <a:path w="4238625" h="288925">
                <a:moveTo>
                  <a:pt x="3630168" y="288798"/>
                </a:moveTo>
                <a:lnTo>
                  <a:pt x="3630168" y="278892"/>
                </a:lnTo>
                <a:lnTo>
                  <a:pt x="3621024" y="278892"/>
                </a:lnTo>
                <a:lnTo>
                  <a:pt x="3621024" y="288798"/>
                </a:lnTo>
                <a:lnTo>
                  <a:pt x="3630168" y="288798"/>
                </a:lnTo>
                <a:close/>
              </a:path>
              <a:path w="4238625" h="288925">
                <a:moveTo>
                  <a:pt x="3611118" y="288798"/>
                </a:moveTo>
                <a:lnTo>
                  <a:pt x="3611118" y="278892"/>
                </a:lnTo>
                <a:lnTo>
                  <a:pt x="3601974" y="278892"/>
                </a:lnTo>
                <a:lnTo>
                  <a:pt x="3601974" y="288798"/>
                </a:lnTo>
                <a:lnTo>
                  <a:pt x="3611118" y="288798"/>
                </a:lnTo>
                <a:close/>
              </a:path>
              <a:path w="4238625" h="288925">
                <a:moveTo>
                  <a:pt x="3592068" y="288798"/>
                </a:moveTo>
                <a:lnTo>
                  <a:pt x="3592068" y="278892"/>
                </a:lnTo>
                <a:lnTo>
                  <a:pt x="3582924" y="278892"/>
                </a:lnTo>
                <a:lnTo>
                  <a:pt x="3582924" y="288798"/>
                </a:lnTo>
                <a:lnTo>
                  <a:pt x="3592068" y="288798"/>
                </a:lnTo>
                <a:close/>
              </a:path>
              <a:path w="4238625" h="288925">
                <a:moveTo>
                  <a:pt x="3573018" y="288798"/>
                </a:moveTo>
                <a:lnTo>
                  <a:pt x="3573018" y="278892"/>
                </a:lnTo>
                <a:lnTo>
                  <a:pt x="3563874" y="278892"/>
                </a:lnTo>
                <a:lnTo>
                  <a:pt x="3563874" y="288798"/>
                </a:lnTo>
                <a:lnTo>
                  <a:pt x="3573018" y="288798"/>
                </a:lnTo>
                <a:close/>
              </a:path>
              <a:path w="4238625" h="288925">
                <a:moveTo>
                  <a:pt x="3553968" y="288798"/>
                </a:moveTo>
                <a:lnTo>
                  <a:pt x="3553968" y="278892"/>
                </a:lnTo>
                <a:lnTo>
                  <a:pt x="3544824" y="278892"/>
                </a:lnTo>
                <a:lnTo>
                  <a:pt x="3544824" y="288798"/>
                </a:lnTo>
                <a:lnTo>
                  <a:pt x="3553968" y="288798"/>
                </a:lnTo>
                <a:close/>
              </a:path>
              <a:path w="4238625" h="288925">
                <a:moveTo>
                  <a:pt x="3534918" y="288798"/>
                </a:moveTo>
                <a:lnTo>
                  <a:pt x="3534918" y="278892"/>
                </a:lnTo>
                <a:lnTo>
                  <a:pt x="3525774" y="278892"/>
                </a:lnTo>
                <a:lnTo>
                  <a:pt x="3525774" y="288798"/>
                </a:lnTo>
                <a:lnTo>
                  <a:pt x="3534918" y="288798"/>
                </a:lnTo>
                <a:close/>
              </a:path>
              <a:path w="4238625" h="288925">
                <a:moveTo>
                  <a:pt x="3515868" y="288798"/>
                </a:moveTo>
                <a:lnTo>
                  <a:pt x="3515868" y="278892"/>
                </a:lnTo>
                <a:lnTo>
                  <a:pt x="3506724" y="278892"/>
                </a:lnTo>
                <a:lnTo>
                  <a:pt x="3506724" y="288798"/>
                </a:lnTo>
                <a:lnTo>
                  <a:pt x="3515868" y="288798"/>
                </a:lnTo>
                <a:close/>
              </a:path>
              <a:path w="4238625" h="288925">
                <a:moveTo>
                  <a:pt x="3496818" y="288798"/>
                </a:moveTo>
                <a:lnTo>
                  <a:pt x="3496818" y="278892"/>
                </a:lnTo>
                <a:lnTo>
                  <a:pt x="3487674" y="278892"/>
                </a:lnTo>
                <a:lnTo>
                  <a:pt x="3487674" y="288798"/>
                </a:lnTo>
                <a:lnTo>
                  <a:pt x="3496818" y="288798"/>
                </a:lnTo>
                <a:close/>
              </a:path>
              <a:path w="4238625" h="288925">
                <a:moveTo>
                  <a:pt x="3477768" y="288798"/>
                </a:moveTo>
                <a:lnTo>
                  <a:pt x="3477768" y="278892"/>
                </a:lnTo>
                <a:lnTo>
                  <a:pt x="3468624" y="278892"/>
                </a:lnTo>
                <a:lnTo>
                  <a:pt x="3468624" y="288798"/>
                </a:lnTo>
                <a:lnTo>
                  <a:pt x="3477768" y="288798"/>
                </a:lnTo>
                <a:close/>
              </a:path>
              <a:path w="4238625" h="288925">
                <a:moveTo>
                  <a:pt x="3458718" y="288798"/>
                </a:moveTo>
                <a:lnTo>
                  <a:pt x="3458718" y="278892"/>
                </a:lnTo>
                <a:lnTo>
                  <a:pt x="3449574" y="278892"/>
                </a:lnTo>
                <a:lnTo>
                  <a:pt x="3449574" y="288798"/>
                </a:lnTo>
                <a:lnTo>
                  <a:pt x="3458718" y="288798"/>
                </a:lnTo>
                <a:close/>
              </a:path>
              <a:path w="4238625" h="288925">
                <a:moveTo>
                  <a:pt x="3439668" y="288798"/>
                </a:moveTo>
                <a:lnTo>
                  <a:pt x="3439668" y="278892"/>
                </a:lnTo>
                <a:lnTo>
                  <a:pt x="3430524" y="278892"/>
                </a:lnTo>
                <a:lnTo>
                  <a:pt x="3430524" y="288798"/>
                </a:lnTo>
                <a:lnTo>
                  <a:pt x="3439668" y="288798"/>
                </a:lnTo>
                <a:close/>
              </a:path>
              <a:path w="4238625" h="288925">
                <a:moveTo>
                  <a:pt x="3420618" y="288798"/>
                </a:moveTo>
                <a:lnTo>
                  <a:pt x="3420618" y="278892"/>
                </a:lnTo>
                <a:lnTo>
                  <a:pt x="3411474" y="278892"/>
                </a:lnTo>
                <a:lnTo>
                  <a:pt x="3411474" y="288798"/>
                </a:lnTo>
                <a:lnTo>
                  <a:pt x="3420618" y="288798"/>
                </a:lnTo>
                <a:close/>
              </a:path>
              <a:path w="4238625" h="288925">
                <a:moveTo>
                  <a:pt x="3401568" y="288798"/>
                </a:moveTo>
                <a:lnTo>
                  <a:pt x="3401568" y="278892"/>
                </a:lnTo>
                <a:lnTo>
                  <a:pt x="3392424" y="278892"/>
                </a:lnTo>
                <a:lnTo>
                  <a:pt x="3392424" y="288798"/>
                </a:lnTo>
                <a:lnTo>
                  <a:pt x="3401568" y="288798"/>
                </a:lnTo>
                <a:close/>
              </a:path>
              <a:path w="4238625" h="288925">
                <a:moveTo>
                  <a:pt x="3382518" y="288798"/>
                </a:moveTo>
                <a:lnTo>
                  <a:pt x="3382518" y="278892"/>
                </a:lnTo>
                <a:lnTo>
                  <a:pt x="3373374" y="278892"/>
                </a:lnTo>
                <a:lnTo>
                  <a:pt x="3373374" y="288798"/>
                </a:lnTo>
                <a:lnTo>
                  <a:pt x="3382518" y="288798"/>
                </a:lnTo>
                <a:close/>
              </a:path>
              <a:path w="4238625" h="288925">
                <a:moveTo>
                  <a:pt x="3363468" y="288798"/>
                </a:moveTo>
                <a:lnTo>
                  <a:pt x="3363468" y="278892"/>
                </a:lnTo>
                <a:lnTo>
                  <a:pt x="3354324" y="278892"/>
                </a:lnTo>
                <a:lnTo>
                  <a:pt x="3354324" y="288798"/>
                </a:lnTo>
                <a:lnTo>
                  <a:pt x="3363468" y="288798"/>
                </a:lnTo>
                <a:close/>
              </a:path>
              <a:path w="4238625" h="288925">
                <a:moveTo>
                  <a:pt x="3344418" y="288798"/>
                </a:moveTo>
                <a:lnTo>
                  <a:pt x="3344418" y="278892"/>
                </a:lnTo>
                <a:lnTo>
                  <a:pt x="3335274" y="278892"/>
                </a:lnTo>
                <a:lnTo>
                  <a:pt x="3335274" y="288798"/>
                </a:lnTo>
                <a:lnTo>
                  <a:pt x="3344418" y="288798"/>
                </a:lnTo>
                <a:close/>
              </a:path>
              <a:path w="4238625" h="288925">
                <a:moveTo>
                  <a:pt x="3325368" y="288798"/>
                </a:moveTo>
                <a:lnTo>
                  <a:pt x="3325368" y="278892"/>
                </a:lnTo>
                <a:lnTo>
                  <a:pt x="3316224" y="278892"/>
                </a:lnTo>
                <a:lnTo>
                  <a:pt x="3316224" y="288798"/>
                </a:lnTo>
                <a:lnTo>
                  <a:pt x="3325368" y="288798"/>
                </a:lnTo>
                <a:close/>
              </a:path>
              <a:path w="4238625" h="288925">
                <a:moveTo>
                  <a:pt x="3306318" y="288798"/>
                </a:moveTo>
                <a:lnTo>
                  <a:pt x="3306318" y="278892"/>
                </a:lnTo>
                <a:lnTo>
                  <a:pt x="3297174" y="278892"/>
                </a:lnTo>
                <a:lnTo>
                  <a:pt x="3297174" y="288798"/>
                </a:lnTo>
                <a:lnTo>
                  <a:pt x="3306318" y="288798"/>
                </a:lnTo>
                <a:close/>
              </a:path>
              <a:path w="4238625" h="288925">
                <a:moveTo>
                  <a:pt x="3287268" y="288798"/>
                </a:moveTo>
                <a:lnTo>
                  <a:pt x="3287268" y="278892"/>
                </a:lnTo>
                <a:lnTo>
                  <a:pt x="3278124" y="278892"/>
                </a:lnTo>
                <a:lnTo>
                  <a:pt x="3278124" y="288798"/>
                </a:lnTo>
                <a:lnTo>
                  <a:pt x="3287268" y="288798"/>
                </a:lnTo>
                <a:close/>
              </a:path>
              <a:path w="4238625" h="288925">
                <a:moveTo>
                  <a:pt x="3268218" y="288798"/>
                </a:moveTo>
                <a:lnTo>
                  <a:pt x="3268218" y="278892"/>
                </a:lnTo>
                <a:lnTo>
                  <a:pt x="3259074" y="278892"/>
                </a:lnTo>
                <a:lnTo>
                  <a:pt x="3259074" y="288798"/>
                </a:lnTo>
                <a:lnTo>
                  <a:pt x="3268218" y="288798"/>
                </a:lnTo>
                <a:close/>
              </a:path>
              <a:path w="4238625" h="288925">
                <a:moveTo>
                  <a:pt x="3249168" y="288798"/>
                </a:moveTo>
                <a:lnTo>
                  <a:pt x="3249168" y="278892"/>
                </a:lnTo>
                <a:lnTo>
                  <a:pt x="3240024" y="278892"/>
                </a:lnTo>
                <a:lnTo>
                  <a:pt x="3240024" y="288798"/>
                </a:lnTo>
                <a:lnTo>
                  <a:pt x="3249168" y="288798"/>
                </a:lnTo>
                <a:close/>
              </a:path>
              <a:path w="4238625" h="288925">
                <a:moveTo>
                  <a:pt x="3230118" y="288798"/>
                </a:moveTo>
                <a:lnTo>
                  <a:pt x="3230118" y="278892"/>
                </a:lnTo>
                <a:lnTo>
                  <a:pt x="3220974" y="278892"/>
                </a:lnTo>
                <a:lnTo>
                  <a:pt x="3220974" y="288798"/>
                </a:lnTo>
                <a:lnTo>
                  <a:pt x="3230118" y="288798"/>
                </a:lnTo>
                <a:close/>
              </a:path>
              <a:path w="4238625" h="288925">
                <a:moveTo>
                  <a:pt x="3211068" y="288798"/>
                </a:moveTo>
                <a:lnTo>
                  <a:pt x="3211068" y="278892"/>
                </a:lnTo>
                <a:lnTo>
                  <a:pt x="3201924" y="278892"/>
                </a:lnTo>
                <a:lnTo>
                  <a:pt x="3201924" y="288798"/>
                </a:lnTo>
                <a:lnTo>
                  <a:pt x="3211068" y="288798"/>
                </a:lnTo>
                <a:close/>
              </a:path>
              <a:path w="4238625" h="288925">
                <a:moveTo>
                  <a:pt x="3192018" y="288798"/>
                </a:moveTo>
                <a:lnTo>
                  <a:pt x="3192018" y="278892"/>
                </a:lnTo>
                <a:lnTo>
                  <a:pt x="3182874" y="278892"/>
                </a:lnTo>
                <a:lnTo>
                  <a:pt x="3182874" y="288798"/>
                </a:lnTo>
                <a:lnTo>
                  <a:pt x="3192018" y="288798"/>
                </a:lnTo>
                <a:close/>
              </a:path>
              <a:path w="4238625" h="288925">
                <a:moveTo>
                  <a:pt x="3172968" y="288798"/>
                </a:moveTo>
                <a:lnTo>
                  <a:pt x="3172968" y="278892"/>
                </a:lnTo>
                <a:lnTo>
                  <a:pt x="3163824" y="278892"/>
                </a:lnTo>
                <a:lnTo>
                  <a:pt x="3163824" y="288798"/>
                </a:lnTo>
                <a:lnTo>
                  <a:pt x="3172968" y="288798"/>
                </a:lnTo>
                <a:close/>
              </a:path>
              <a:path w="4238625" h="288925">
                <a:moveTo>
                  <a:pt x="3153918" y="288798"/>
                </a:moveTo>
                <a:lnTo>
                  <a:pt x="3153918" y="278892"/>
                </a:lnTo>
                <a:lnTo>
                  <a:pt x="3144774" y="278892"/>
                </a:lnTo>
                <a:lnTo>
                  <a:pt x="3144774" y="288798"/>
                </a:lnTo>
                <a:lnTo>
                  <a:pt x="3153918" y="288798"/>
                </a:lnTo>
                <a:close/>
              </a:path>
              <a:path w="4238625" h="288925">
                <a:moveTo>
                  <a:pt x="3134868" y="288798"/>
                </a:moveTo>
                <a:lnTo>
                  <a:pt x="3134868" y="278892"/>
                </a:lnTo>
                <a:lnTo>
                  <a:pt x="3125724" y="278892"/>
                </a:lnTo>
                <a:lnTo>
                  <a:pt x="3125724" y="288798"/>
                </a:lnTo>
                <a:lnTo>
                  <a:pt x="3134868" y="288798"/>
                </a:lnTo>
                <a:close/>
              </a:path>
              <a:path w="4238625" h="288925">
                <a:moveTo>
                  <a:pt x="3115818" y="288798"/>
                </a:moveTo>
                <a:lnTo>
                  <a:pt x="3115818" y="278892"/>
                </a:lnTo>
                <a:lnTo>
                  <a:pt x="3106674" y="278892"/>
                </a:lnTo>
                <a:lnTo>
                  <a:pt x="3106674" y="288798"/>
                </a:lnTo>
                <a:lnTo>
                  <a:pt x="3115818" y="288798"/>
                </a:lnTo>
                <a:close/>
              </a:path>
              <a:path w="4238625" h="288925">
                <a:moveTo>
                  <a:pt x="3096768" y="288798"/>
                </a:moveTo>
                <a:lnTo>
                  <a:pt x="3096768" y="278892"/>
                </a:lnTo>
                <a:lnTo>
                  <a:pt x="3087624" y="278892"/>
                </a:lnTo>
                <a:lnTo>
                  <a:pt x="3087624" y="288798"/>
                </a:lnTo>
                <a:lnTo>
                  <a:pt x="3096768" y="288798"/>
                </a:lnTo>
                <a:close/>
              </a:path>
              <a:path w="4238625" h="288925">
                <a:moveTo>
                  <a:pt x="3077718" y="288798"/>
                </a:moveTo>
                <a:lnTo>
                  <a:pt x="3077718" y="278892"/>
                </a:lnTo>
                <a:lnTo>
                  <a:pt x="3068574" y="278892"/>
                </a:lnTo>
                <a:lnTo>
                  <a:pt x="3068574" y="288798"/>
                </a:lnTo>
                <a:lnTo>
                  <a:pt x="3077718" y="288798"/>
                </a:lnTo>
                <a:close/>
              </a:path>
              <a:path w="4238625" h="288925">
                <a:moveTo>
                  <a:pt x="3058668" y="288798"/>
                </a:moveTo>
                <a:lnTo>
                  <a:pt x="3058668" y="278892"/>
                </a:lnTo>
                <a:lnTo>
                  <a:pt x="3049524" y="278892"/>
                </a:lnTo>
                <a:lnTo>
                  <a:pt x="3049524" y="288798"/>
                </a:lnTo>
                <a:lnTo>
                  <a:pt x="3058668" y="288798"/>
                </a:lnTo>
                <a:close/>
              </a:path>
              <a:path w="4238625" h="288925">
                <a:moveTo>
                  <a:pt x="3039618" y="288798"/>
                </a:moveTo>
                <a:lnTo>
                  <a:pt x="3039618" y="278892"/>
                </a:lnTo>
                <a:lnTo>
                  <a:pt x="3030474" y="278892"/>
                </a:lnTo>
                <a:lnTo>
                  <a:pt x="3030474" y="288798"/>
                </a:lnTo>
                <a:lnTo>
                  <a:pt x="3039618" y="288798"/>
                </a:lnTo>
                <a:close/>
              </a:path>
              <a:path w="4238625" h="288925">
                <a:moveTo>
                  <a:pt x="3020568" y="288798"/>
                </a:moveTo>
                <a:lnTo>
                  <a:pt x="3020568" y="278892"/>
                </a:lnTo>
                <a:lnTo>
                  <a:pt x="3011424" y="278892"/>
                </a:lnTo>
                <a:lnTo>
                  <a:pt x="3011424" y="288798"/>
                </a:lnTo>
                <a:lnTo>
                  <a:pt x="3020568" y="288798"/>
                </a:lnTo>
                <a:close/>
              </a:path>
              <a:path w="4238625" h="288925">
                <a:moveTo>
                  <a:pt x="3001518" y="288798"/>
                </a:moveTo>
                <a:lnTo>
                  <a:pt x="3001518" y="278892"/>
                </a:lnTo>
                <a:lnTo>
                  <a:pt x="2992374" y="278892"/>
                </a:lnTo>
                <a:lnTo>
                  <a:pt x="2992374" y="288798"/>
                </a:lnTo>
                <a:lnTo>
                  <a:pt x="3001518" y="288798"/>
                </a:lnTo>
                <a:close/>
              </a:path>
              <a:path w="4238625" h="288925">
                <a:moveTo>
                  <a:pt x="2982468" y="288798"/>
                </a:moveTo>
                <a:lnTo>
                  <a:pt x="2982468" y="278892"/>
                </a:lnTo>
                <a:lnTo>
                  <a:pt x="2973324" y="278892"/>
                </a:lnTo>
                <a:lnTo>
                  <a:pt x="2973324" y="288798"/>
                </a:lnTo>
                <a:lnTo>
                  <a:pt x="2982468" y="288798"/>
                </a:lnTo>
                <a:close/>
              </a:path>
              <a:path w="4238625" h="288925">
                <a:moveTo>
                  <a:pt x="2963418" y="288798"/>
                </a:moveTo>
                <a:lnTo>
                  <a:pt x="2963418" y="278892"/>
                </a:lnTo>
                <a:lnTo>
                  <a:pt x="2954274" y="278892"/>
                </a:lnTo>
                <a:lnTo>
                  <a:pt x="2954274" y="288798"/>
                </a:lnTo>
                <a:lnTo>
                  <a:pt x="2963418" y="288798"/>
                </a:lnTo>
                <a:close/>
              </a:path>
              <a:path w="4238625" h="288925">
                <a:moveTo>
                  <a:pt x="2944368" y="288798"/>
                </a:moveTo>
                <a:lnTo>
                  <a:pt x="2944368" y="278892"/>
                </a:lnTo>
                <a:lnTo>
                  <a:pt x="2935224" y="278892"/>
                </a:lnTo>
                <a:lnTo>
                  <a:pt x="2935224" y="288798"/>
                </a:lnTo>
                <a:lnTo>
                  <a:pt x="2944368" y="288798"/>
                </a:lnTo>
                <a:close/>
              </a:path>
              <a:path w="4238625" h="288925">
                <a:moveTo>
                  <a:pt x="2925318" y="288798"/>
                </a:moveTo>
                <a:lnTo>
                  <a:pt x="2925318" y="278892"/>
                </a:lnTo>
                <a:lnTo>
                  <a:pt x="2916174" y="278892"/>
                </a:lnTo>
                <a:lnTo>
                  <a:pt x="2916174" y="288798"/>
                </a:lnTo>
                <a:lnTo>
                  <a:pt x="2925318" y="288798"/>
                </a:lnTo>
                <a:close/>
              </a:path>
              <a:path w="4238625" h="288925">
                <a:moveTo>
                  <a:pt x="2906268" y="288798"/>
                </a:moveTo>
                <a:lnTo>
                  <a:pt x="2906268" y="278892"/>
                </a:lnTo>
                <a:lnTo>
                  <a:pt x="2897124" y="278892"/>
                </a:lnTo>
                <a:lnTo>
                  <a:pt x="2897124" y="288798"/>
                </a:lnTo>
                <a:lnTo>
                  <a:pt x="2906268" y="288798"/>
                </a:lnTo>
                <a:close/>
              </a:path>
              <a:path w="4238625" h="288925">
                <a:moveTo>
                  <a:pt x="2887218" y="288798"/>
                </a:moveTo>
                <a:lnTo>
                  <a:pt x="2887218" y="278892"/>
                </a:lnTo>
                <a:lnTo>
                  <a:pt x="2878074" y="278892"/>
                </a:lnTo>
                <a:lnTo>
                  <a:pt x="2878074" y="288798"/>
                </a:lnTo>
                <a:lnTo>
                  <a:pt x="2887218" y="288798"/>
                </a:lnTo>
                <a:close/>
              </a:path>
              <a:path w="4238625" h="288925">
                <a:moveTo>
                  <a:pt x="2868168" y="288798"/>
                </a:moveTo>
                <a:lnTo>
                  <a:pt x="2868168" y="278892"/>
                </a:lnTo>
                <a:lnTo>
                  <a:pt x="2859024" y="278892"/>
                </a:lnTo>
                <a:lnTo>
                  <a:pt x="2859024" y="288798"/>
                </a:lnTo>
                <a:lnTo>
                  <a:pt x="2868168" y="288798"/>
                </a:lnTo>
                <a:close/>
              </a:path>
              <a:path w="4238625" h="288925">
                <a:moveTo>
                  <a:pt x="2849118" y="288798"/>
                </a:moveTo>
                <a:lnTo>
                  <a:pt x="2849118" y="278892"/>
                </a:lnTo>
                <a:lnTo>
                  <a:pt x="2839974" y="278892"/>
                </a:lnTo>
                <a:lnTo>
                  <a:pt x="2839974" y="288798"/>
                </a:lnTo>
                <a:lnTo>
                  <a:pt x="2849118" y="288798"/>
                </a:lnTo>
                <a:close/>
              </a:path>
              <a:path w="4238625" h="288925">
                <a:moveTo>
                  <a:pt x="2830068" y="288798"/>
                </a:moveTo>
                <a:lnTo>
                  <a:pt x="2830068" y="278892"/>
                </a:lnTo>
                <a:lnTo>
                  <a:pt x="2820924" y="278892"/>
                </a:lnTo>
                <a:lnTo>
                  <a:pt x="2820924" y="288798"/>
                </a:lnTo>
                <a:lnTo>
                  <a:pt x="2830068" y="288798"/>
                </a:lnTo>
                <a:close/>
              </a:path>
              <a:path w="4238625" h="288925">
                <a:moveTo>
                  <a:pt x="2811018" y="288798"/>
                </a:moveTo>
                <a:lnTo>
                  <a:pt x="2811018" y="278892"/>
                </a:lnTo>
                <a:lnTo>
                  <a:pt x="2801874" y="278892"/>
                </a:lnTo>
                <a:lnTo>
                  <a:pt x="2801874" y="288798"/>
                </a:lnTo>
                <a:lnTo>
                  <a:pt x="2811018" y="288798"/>
                </a:lnTo>
                <a:close/>
              </a:path>
              <a:path w="4238625" h="288925">
                <a:moveTo>
                  <a:pt x="2791968" y="288798"/>
                </a:moveTo>
                <a:lnTo>
                  <a:pt x="2791968" y="278892"/>
                </a:lnTo>
                <a:lnTo>
                  <a:pt x="2782824" y="278892"/>
                </a:lnTo>
                <a:lnTo>
                  <a:pt x="2782824" y="288798"/>
                </a:lnTo>
                <a:lnTo>
                  <a:pt x="2791968" y="288798"/>
                </a:lnTo>
                <a:close/>
              </a:path>
              <a:path w="4238625" h="288925">
                <a:moveTo>
                  <a:pt x="2772918" y="288798"/>
                </a:moveTo>
                <a:lnTo>
                  <a:pt x="2772918" y="278892"/>
                </a:lnTo>
                <a:lnTo>
                  <a:pt x="2763774" y="278892"/>
                </a:lnTo>
                <a:lnTo>
                  <a:pt x="2763774" y="288798"/>
                </a:lnTo>
                <a:lnTo>
                  <a:pt x="2772918" y="288798"/>
                </a:lnTo>
                <a:close/>
              </a:path>
              <a:path w="4238625" h="288925">
                <a:moveTo>
                  <a:pt x="2753868" y="288798"/>
                </a:moveTo>
                <a:lnTo>
                  <a:pt x="2753868" y="278892"/>
                </a:lnTo>
                <a:lnTo>
                  <a:pt x="2744724" y="278892"/>
                </a:lnTo>
                <a:lnTo>
                  <a:pt x="2744724" y="288798"/>
                </a:lnTo>
                <a:lnTo>
                  <a:pt x="2753868" y="288798"/>
                </a:lnTo>
                <a:close/>
              </a:path>
              <a:path w="4238625" h="288925">
                <a:moveTo>
                  <a:pt x="2734818" y="288798"/>
                </a:moveTo>
                <a:lnTo>
                  <a:pt x="2734818" y="278892"/>
                </a:lnTo>
                <a:lnTo>
                  <a:pt x="2725674" y="278892"/>
                </a:lnTo>
                <a:lnTo>
                  <a:pt x="2725674" y="288798"/>
                </a:lnTo>
                <a:lnTo>
                  <a:pt x="2734818" y="288798"/>
                </a:lnTo>
                <a:close/>
              </a:path>
              <a:path w="4238625" h="288925">
                <a:moveTo>
                  <a:pt x="2715768" y="288798"/>
                </a:moveTo>
                <a:lnTo>
                  <a:pt x="2715768" y="278892"/>
                </a:lnTo>
                <a:lnTo>
                  <a:pt x="2706624" y="278892"/>
                </a:lnTo>
                <a:lnTo>
                  <a:pt x="2706624" y="288798"/>
                </a:lnTo>
                <a:lnTo>
                  <a:pt x="2715768" y="288798"/>
                </a:lnTo>
                <a:close/>
              </a:path>
              <a:path w="4238625" h="288925">
                <a:moveTo>
                  <a:pt x="2696718" y="288798"/>
                </a:moveTo>
                <a:lnTo>
                  <a:pt x="2696718" y="278892"/>
                </a:lnTo>
                <a:lnTo>
                  <a:pt x="2687574" y="278892"/>
                </a:lnTo>
                <a:lnTo>
                  <a:pt x="2687574" y="288798"/>
                </a:lnTo>
                <a:lnTo>
                  <a:pt x="2696718" y="288798"/>
                </a:lnTo>
                <a:close/>
              </a:path>
              <a:path w="4238625" h="288925">
                <a:moveTo>
                  <a:pt x="2677668" y="288798"/>
                </a:moveTo>
                <a:lnTo>
                  <a:pt x="2677668" y="278892"/>
                </a:lnTo>
                <a:lnTo>
                  <a:pt x="2668524" y="278892"/>
                </a:lnTo>
                <a:lnTo>
                  <a:pt x="2668524" y="288798"/>
                </a:lnTo>
                <a:lnTo>
                  <a:pt x="2677668" y="288798"/>
                </a:lnTo>
                <a:close/>
              </a:path>
              <a:path w="4238625" h="288925">
                <a:moveTo>
                  <a:pt x="2658618" y="288798"/>
                </a:moveTo>
                <a:lnTo>
                  <a:pt x="2658618" y="278892"/>
                </a:lnTo>
                <a:lnTo>
                  <a:pt x="2649474" y="278892"/>
                </a:lnTo>
                <a:lnTo>
                  <a:pt x="2649474" y="288798"/>
                </a:lnTo>
                <a:lnTo>
                  <a:pt x="2658618" y="288798"/>
                </a:lnTo>
                <a:close/>
              </a:path>
              <a:path w="4238625" h="288925">
                <a:moveTo>
                  <a:pt x="2639568" y="288798"/>
                </a:moveTo>
                <a:lnTo>
                  <a:pt x="2639568" y="278892"/>
                </a:lnTo>
                <a:lnTo>
                  <a:pt x="2630424" y="278892"/>
                </a:lnTo>
                <a:lnTo>
                  <a:pt x="2630424" y="288798"/>
                </a:lnTo>
                <a:lnTo>
                  <a:pt x="2639568" y="288798"/>
                </a:lnTo>
                <a:close/>
              </a:path>
              <a:path w="4238625" h="288925">
                <a:moveTo>
                  <a:pt x="2620518" y="288798"/>
                </a:moveTo>
                <a:lnTo>
                  <a:pt x="2620518" y="278892"/>
                </a:lnTo>
                <a:lnTo>
                  <a:pt x="2611374" y="278892"/>
                </a:lnTo>
                <a:lnTo>
                  <a:pt x="2611374" y="288798"/>
                </a:lnTo>
                <a:lnTo>
                  <a:pt x="2620518" y="288798"/>
                </a:lnTo>
                <a:close/>
              </a:path>
              <a:path w="4238625" h="288925">
                <a:moveTo>
                  <a:pt x="2601468" y="288798"/>
                </a:moveTo>
                <a:lnTo>
                  <a:pt x="2601468" y="278892"/>
                </a:lnTo>
                <a:lnTo>
                  <a:pt x="2592324" y="278892"/>
                </a:lnTo>
                <a:lnTo>
                  <a:pt x="2592324" y="288798"/>
                </a:lnTo>
                <a:lnTo>
                  <a:pt x="2601468" y="288798"/>
                </a:lnTo>
                <a:close/>
              </a:path>
              <a:path w="4238625" h="288925">
                <a:moveTo>
                  <a:pt x="2582418" y="288798"/>
                </a:moveTo>
                <a:lnTo>
                  <a:pt x="2582418" y="278892"/>
                </a:lnTo>
                <a:lnTo>
                  <a:pt x="2573274" y="278892"/>
                </a:lnTo>
                <a:lnTo>
                  <a:pt x="2573274" y="288798"/>
                </a:lnTo>
                <a:lnTo>
                  <a:pt x="2582418" y="288798"/>
                </a:lnTo>
                <a:close/>
              </a:path>
              <a:path w="4238625" h="288925">
                <a:moveTo>
                  <a:pt x="2563368" y="288798"/>
                </a:moveTo>
                <a:lnTo>
                  <a:pt x="2563368" y="278892"/>
                </a:lnTo>
                <a:lnTo>
                  <a:pt x="2554224" y="278892"/>
                </a:lnTo>
                <a:lnTo>
                  <a:pt x="2554224" y="288798"/>
                </a:lnTo>
                <a:lnTo>
                  <a:pt x="2563368" y="288798"/>
                </a:lnTo>
                <a:close/>
              </a:path>
              <a:path w="4238625" h="288925">
                <a:moveTo>
                  <a:pt x="2544318" y="288798"/>
                </a:moveTo>
                <a:lnTo>
                  <a:pt x="2544318" y="278892"/>
                </a:lnTo>
                <a:lnTo>
                  <a:pt x="2535174" y="278892"/>
                </a:lnTo>
                <a:lnTo>
                  <a:pt x="2535174" y="288798"/>
                </a:lnTo>
                <a:lnTo>
                  <a:pt x="2544318" y="288798"/>
                </a:lnTo>
                <a:close/>
              </a:path>
              <a:path w="4238625" h="288925">
                <a:moveTo>
                  <a:pt x="2525268" y="288798"/>
                </a:moveTo>
                <a:lnTo>
                  <a:pt x="2525268" y="278892"/>
                </a:lnTo>
                <a:lnTo>
                  <a:pt x="2516124" y="278892"/>
                </a:lnTo>
                <a:lnTo>
                  <a:pt x="2516124" y="288798"/>
                </a:lnTo>
                <a:lnTo>
                  <a:pt x="2525268" y="288798"/>
                </a:lnTo>
                <a:close/>
              </a:path>
              <a:path w="4238625" h="288925">
                <a:moveTo>
                  <a:pt x="2506218" y="288798"/>
                </a:moveTo>
                <a:lnTo>
                  <a:pt x="2506218" y="278892"/>
                </a:lnTo>
                <a:lnTo>
                  <a:pt x="2497074" y="278892"/>
                </a:lnTo>
                <a:lnTo>
                  <a:pt x="2497074" y="288798"/>
                </a:lnTo>
                <a:lnTo>
                  <a:pt x="2506218" y="288798"/>
                </a:lnTo>
                <a:close/>
              </a:path>
              <a:path w="4238625" h="288925">
                <a:moveTo>
                  <a:pt x="2487168" y="288798"/>
                </a:moveTo>
                <a:lnTo>
                  <a:pt x="2487168" y="278892"/>
                </a:lnTo>
                <a:lnTo>
                  <a:pt x="2478024" y="278892"/>
                </a:lnTo>
                <a:lnTo>
                  <a:pt x="2478024" y="288798"/>
                </a:lnTo>
                <a:lnTo>
                  <a:pt x="2487168" y="288798"/>
                </a:lnTo>
                <a:close/>
              </a:path>
              <a:path w="4238625" h="288925">
                <a:moveTo>
                  <a:pt x="2468118" y="288798"/>
                </a:moveTo>
                <a:lnTo>
                  <a:pt x="2468118" y="278892"/>
                </a:lnTo>
                <a:lnTo>
                  <a:pt x="2458974" y="278892"/>
                </a:lnTo>
                <a:lnTo>
                  <a:pt x="2458974" y="288798"/>
                </a:lnTo>
                <a:lnTo>
                  <a:pt x="2468118" y="288798"/>
                </a:lnTo>
                <a:close/>
              </a:path>
              <a:path w="4238625" h="288925">
                <a:moveTo>
                  <a:pt x="2449068" y="288798"/>
                </a:moveTo>
                <a:lnTo>
                  <a:pt x="2449068" y="278892"/>
                </a:lnTo>
                <a:lnTo>
                  <a:pt x="2439924" y="278892"/>
                </a:lnTo>
                <a:lnTo>
                  <a:pt x="2439924" y="288798"/>
                </a:lnTo>
                <a:lnTo>
                  <a:pt x="2449068" y="288798"/>
                </a:lnTo>
                <a:close/>
              </a:path>
              <a:path w="4238625" h="288925">
                <a:moveTo>
                  <a:pt x="2430018" y="288798"/>
                </a:moveTo>
                <a:lnTo>
                  <a:pt x="2430018" y="278892"/>
                </a:lnTo>
                <a:lnTo>
                  <a:pt x="2420874" y="278892"/>
                </a:lnTo>
                <a:lnTo>
                  <a:pt x="2420874" y="288798"/>
                </a:lnTo>
                <a:lnTo>
                  <a:pt x="2430018" y="288798"/>
                </a:lnTo>
                <a:close/>
              </a:path>
              <a:path w="4238625" h="288925">
                <a:moveTo>
                  <a:pt x="2410968" y="288798"/>
                </a:moveTo>
                <a:lnTo>
                  <a:pt x="2410968" y="278892"/>
                </a:lnTo>
                <a:lnTo>
                  <a:pt x="2401824" y="278892"/>
                </a:lnTo>
                <a:lnTo>
                  <a:pt x="2401824" y="288798"/>
                </a:lnTo>
                <a:lnTo>
                  <a:pt x="2410968" y="288798"/>
                </a:lnTo>
                <a:close/>
              </a:path>
              <a:path w="4238625" h="288925">
                <a:moveTo>
                  <a:pt x="2391918" y="288798"/>
                </a:moveTo>
                <a:lnTo>
                  <a:pt x="2391918" y="278892"/>
                </a:lnTo>
                <a:lnTo>
                  <a:pt x="2382774" y="278892"/>
                </a:lnTo>
                <a:lnTo>
                  <a:pt x="2382774" y="288798"/>
                </a:lnTo>
                <a:lnTo>
                  <a:pt x="2391918" y="288798"/>
                </a:lnTo>
                <a:close/>
              </a:path>
              <a:path w="4238625" h="288925">
                <a:moveTo>
                  <a:pt x="2372868" y="288798"/>
                </a:moveTo>
                <a:lnTo>
                  <a:pt x="2372868" y="278892"/>
                </a:lnTo>
                <a:lnTo>
                  <a:pt x="2363724" y="278892"/>
                </a:lnTo>
                <a:lnTo>
                  <a:pt x="2363724" y="288798"/>
                </a:lnTo>
                <a:lnTo>
                  <a:pt x="2372868" y="288798"/>
                </a:lnTo>
                <a:close/>
              </a:path>
              <a:path w="4238625" h="288925">
                <a:moveTo>
                  <a:pt x="2353818" y="288798"/>
                </a:moveTo>
                <a:lnTo>
                  <a:pt x="2353818" y="278892"/>
                </a:lnTo>
                <a:lnTo>
                  <a:pt x="2344674" y="278892"/>
                </a:lnTo>
                <a:lnTo>
                  <a:pt x="2344674" y="288798"/>
                </a:lnTo>
                <a:lnTo>
                  <a:pt x="2353818" y="288798"/>
                </a:lnTo>
                <a:close/>
              </a:path>
              <a:path w="4238625" h="288925">
                <a:moveTo>
                  <a:pt x="2334768" y="288798"/>
                </a:moveTo>
                <a:lnTo>
                  <a:pt x="2334768" y="278892"/>
                </a:lnTo>
                <a:lnTo>
                  <a:pt x="2325624" y="278892"/>
                </a:lnTo>
                <a:lnTo>
                  <a:pt x="2325624" y="288798"/>
                </a:lnTo>
                <a:lnTo>
                  <a:pt x="2334768" y="288798"/>
                </a:lnTo>
                <a:close/>
              </a:path>
              <a:path w="4238625" h="288925">
                <a:moveTo>
                  <a:pt x="2315718" y="288798"/>
                </a:moveTo>
                <a:lnTo>
                  <a:pt x="2315718" y="278892"/>
                </a:lnTo>
                <a:lnTo>
                  <a:pt x="2306574" y="278892"/>
                </a:lnTo>
                <a:lnTo>
                  <a:pt x="2306574" y="288798"/>
                </a:lnTo>
                <a:lnTo>
                  <a:pt x="2315718" y="288798"/>
                </a:lnTo>
                <a:close/>
              </a:path>
              <a:path w="4238625" h="288925">
                <a:moveTo>
                  <a:pt x="2296667" y="288798"/>
                </a:moveTo>
                <a:lnTo>
                  <a:pt x="2296667" y="278892"/>
                </a:lnTo>
                <a:lnTo>
                  <a:pt x="2287524" y="278892"/>
                </a:lnTo>
                <a:lnTo>
                  <a:pt x="2287524" y="288798"/>
                </a:lnTo>
                <a:lnTo>
                  <a:pt x="2296667" y="288798"/>
                </a:lnTo>
                <a:close/>
              </a:path>
              <a:path w="4238625" h="288925">
                <a:moveTo>
                  <a:pt x="2277617" y="288798"/>
                </a:moveTo>
                <a:lnTo>
                  <a:pt x="2277617" y="278892"/>
                </a:lnTo>
                <a:lnTo>
                  <a:pt x="2268474" y="278892"/>
                </a:lnTo>
                <a:lnTo>
                  <a:pt x="2268474" y="288798"/>
                </a:lnTo>
                <a:lnTo>
                  <a:pt x="2277617" y="288798"/>
                </a:lnTo>
                <a:close/>
              </a:path>
              <a:path w="4238625" h="288925">
                <a:moveTo>
                  <a:pt x="2258567" y="288798"/>
                </a:moveTo>
                <a:lnTo>
                  <a:pt x="2258567" y="278892"/>
                </a:lnTo>
                <a:lnTo>
                  <a:pt x="2249424" y="278892"/>
                </a:lnTo>
                <a:lnTo>
                  <a:pt x="2249424" y="288798"/>
                </a:lnTo>
                <a:lnTo>
                  <a:pt x="2258567" y="288798"/>
                </a:lnTo>
                <a:close/>
              </a:path>
              <a:path w="4238625" h="288925">
                <a:moveTo>
                  <a:pt x="2239517" y="288798"/>
                </a:moveTo>
                <a:lnTo>
                  <a:pt x="2239517" y="278892"/>
                </a:lnTo>
                <a:lnTo>
                  <a:pt x="2230374" y="278892"/>
                </a:lnTo>
                <a:lnTo>
                  <a:pt x="2230374" y="288798"/>
                </a:lnTo>
                <a:lnTo>
                  <a:pt x="2239517" y="288798"/>
                </a:lnTo>
                <a:close/>
              </a:path>
              <a:path w="4238625" h="288925">
                <a:moveTo>
                  <a:pt x="2220467" y="288798"/>
                </a:moveTo>
                <a:lnTo>
                  <a:pt x="2220467" y="278892"/>
                </a:lnTo>
                <a:lnTo>
                  <a:pt x="2211324" y="278892"/>
                </a:lnTo>
                <a:lnTo>
                  <a:pt x="2211324" y="288798"/>
                </a:lnTo>
                <a:lnTo>
                  <a:pt x="2220467" y="288798"/>
                </a:lnTo>
                <a:close/>
              </a:path>
              <a:path w="4238625" h="288925">
                <a:moveTo>
                  <a:pt x="2201417" y="288798"/>
                </a:moveTo>
                <a:lnTo>
                  <a:pt x="2201417" y="278892"/>
                </a:lnTo>
                <a:lnTo>
                  <a:pt x="2192274" y="278892"/>
                </a:lnTo>
                <a:lnTo>
                  <a:pt x="2192274" y="288798"/>
                </a:lnTo>
                <a:lnTo>
                  <a:pt x="2201417" y="288798"/>
                </a:lnTo>
                <a:close/>
              </a:path>
              <a:path w="4238625" h="288925">
                <a:moveTo>
                  <a:pt x="2182367" y="288798"/>
                </a:moveTo>
                <a:lnTo>
                  <a:pt x="2182367" y="278892"/>
                </a:lnTo>
                <a:lnTo>
                  <a:pt x="2173224" y="278892"/>
                </a:lnTo>
                <a:lnTo>
                  <a:pt x="2173224" y="288798"/>
                </a:lnTo>
                <a:lnTo>
                  <a:pt x="2182367" y="288798"/>
                </a:lnTo>
                <a:close/>
              </a:path>
              <a:path w="4238625" h="288925">
                <a:moveTo>
                  <a:pt x="2163317" y="288798"/>
                </a:moveTo>
                <a:lnTo>
                  <a:pt x="2163317" y="278892"/>
                </a:lnTo>
                <a:lnTo>
                  <a:pt x="2154174" y="278892"/>
                </a:lnTo>
                <a:lnTo>
                  <a:pt x="2154174" y="288798"/>
                </a:lnTo>
                <a:lnTo>
                  <a:pt x="2163317" y="288798"/>
                </a:lnTo>
                <a:close/>
              </a:path>
              <a:path w="4238625" h="288925">
                <a:moveTo>
                  <a:pt x="2144267" y="288798"/>
                </a:moveTo>
                <a:lnTo>
                  <a:pt x="2144267" y="278892"/>
                </a:lnTo>
                <a:lnTo>
                  <a:pt x="2135124" y="278892"/>
                </a:lnTo>
                <a:lnTo>
                  <a:pt x="2135124" y="288798"/>
                </a:lnTo>
                <a:lnTo>
                  <a:pt x="2144267" y="288798"/>
                </a:lnTo>
                <a:close/>
              </a:path>
              <a:path w="4238625" h="288925">
                <a:moveTo>
                  <a:pt x="2125217" y="288798"/>
                </a:moveTo>
                <a:lnTo>
                  <a:pt x="2125217" y="278892"/>
                </a:lnTo>
                <a:lnTo>
                  <a:pt x="2116074" y="278892"/>
                </a:lnTo>
                <a:lnTo>
                  <a:pt x="2116074" y="288798"/>
                </a:lnTo>
                <a:lnTo>
                  <a:pt x="2125217" y="288798"/>
                </a:lnTo>
                <a:close/>
              </a:path>
              <a:path w="4238625" h="288925">
                <a:moveTo>
                  <a:pt x="2106167" y="288798"/>
                </a:moveTo>
                <a:lnTo>
                  <a:pt x="2106167" y="278892"/>
                </a:lnTo>
                <a:lnTo>
                  <a:pt x="2097024" y="278892"/>
                </a:lnTo>
                <a:lnTo>
                  <a:pt x="2097024" y="288798"/>
                </a:lnTo>
                <a:lnTo>
                  <a:pt x="2106167" y="288798"/>
                </a:lnTo>
                <a:close/>
              </a:path>
              <a:path w="4238625" h="288925">
                <a:moveTo>
                  <a:pt x="2087117" y="288798"/>
                </a:moveTo>
                <a:lnTo>
                  <a:pt x="2087117" y="278892"/>
                </a:lnTo>
                <a:lnTo>
                  <a:pt x="2077974" y="278892"/>
                </a:lnTo>
                <a:lnTo>
                  <a:pt x="2077974" y="288798"/>
                </a:lnTo>
                <a:lnTo>
                  <a:pt x="2087117" y="288798"/>
                </a:lnTo>
                <a:close/>
              </a:path>
              <a:path w="4238625" h="288925">
                <a:moveTo>
                  <a:pt x="2068067" y="288798"/>
                </a:moveTo>
                <a:lnTo>
                  <a:pt x="2068067" y="278892"/>
                </a:lnTo>
                <a:lnTo>
                  <a:pt x="2058924" y="278892"/>
                </a:lnTo>
                <a:lnTo>
                  <a:pt x="2058924" y="288798"/>
                </a:lnTo>
                <a:lnTo>
                  <a:pt x="2068067" y="288798"/>
                </a:lnTo>
                <a:close/>
              </a:path>
              <a:path w="4238625" h="288925">
                <a:moveTo>
                  <a:pt x="2049017" y="288798"/>
                </a:moveTo>
                <a:lnTo>
                  <a:pt x="2049017" y="278892"/>
                </a:lnTo>
                <a:lnTo>
                  <a:pt x="2039874" y="278892"/>
                </a:lnTo>
                <a:lnTo>
                  <a:pt x="2039874" y="288798"/>
                </a:lnTo>
                <a:lnTo>
                  <a:pt x="2049017" y="288798"/>
                </a:lnTo>
                <a:close/>
              </a:path>
              <a:path w="4238625" h="288925">
                <a:moveTo>
                  <a:pt x="2029967" y="288798"/>
                </a:moveTo>
                <a:lnTo>
                  <a:pt x="2029967" y="278892"/>
                </a:lnTo>
                <a:lnTo>
                  <a:pt x="2020824" y="278892"/>
                </a:lnTo>
                <a:lnTo>
                  <a:pt x="2020824" y="288798"/>
                </a:lnTo>
                <a:lnTo>
                  <a:pt x="2029967" y="288798"/>
                </a:lnTo>
                <a:close/>
              </a:path>
              <a:path w="4238625" h="288925">
                <a:moveTo>
                  <a:pt x="2010917" y="288798"/>
                </a:moveTo>
                <a:lnTo>
                  <a:pt x="2010917" y="278892"/>
                </a:lnTo>
                <a:lnTo>
                  <a:pt x="2001774" y="278892"/>
                </a:lnTo>
                <a:lnTo>
                  <a:pt x="2001774" y="288798"/>
                </a:lnTo>
                <a:lnTo>
                  <a:pt x="2010917" y="288798"/>
                </a:lnTo>
                <a:close/>
              </a:path>
              <a:path w="4238625" h="288925">
                <a:moveTo>
                  <a:pt x="1991867" y="288798"/>
                </a:moveTo>
                <a:lnTo>
                  <a:pt x="1991867" y="278892"/>
                </a:lnTo>
                <a:lnTo>
                  <a:pt x="1982724" y="278892"/>
                </a:lnTo>
                <a:lnTo>
                  <a:pt x="1982724" y="288798"/>
                </a:lnTo>
                <a:lnTo>
                  <a:pt x="1991867" y="288798"/>
                </a:lnTo>
                <a:close/>
              </a:path>
              <a:path w="4238625" h="288925">
                <a:moveTo>
                  <a:pt x="1972817" y="288798"/>
                </a:moveTo>
                <a:lnTo>
                  <a:pt x="1972817" y="278892"/>
                </a:lnTo>
                <a:lnTo>
                  <a:pt x="1963674" y="278892"/>
                </a:lnTo>
                <a:lnTo>
                  <a:pt x="1963674" y="288798"/>
                </a:lnTo>
                <a:lnTo>
                  <a:pt x="1972817" y="288798"/>
                </a:lnTo>
                <a:close/>
              </a:path>
              <a:path w="4238625" h="288925">
                <a:moveTo>
                  <a:pt x="1953767" y="288798"/>
                </a:moveTo>
                <a:lnTo>
                  <a:pt x="1953767" y="278892"/>
                </a:lnTo>
                <a:lnTo>
                  <a:pt x="1944624" y="278892"/>
                </a:lnTo>
                <a:lnTo>
                  <a:pt x="1944624" y="288798"/>
                </a:lnTo>
                <a:lnTo>
                  <a:pt x="1953767" y="288798"/>
                </a:lnTo>
                <a:close/>
              </a:path>
              <a:path w="4238625" h="288925">
                <a:moveTo>
                  <a:pt x="1934717" y="288798"/>
                </a:moveTo>
                <a:lnTo>
                  <a:pt x="1934717" y="278892"/>
                </a:lnTo>
                <a:lnTo>
                  <a:pt x="1925574" y="278892"/>
                </a:lnTo>
                <a:lnTo>
                  <a:pt x="1925574" y="288798"/>
                </a:lnTo>
                <a:lnTo>
                  <a:pt x="1934717" y="288798"/>
                </a:lnTo>
                <a:close/>
              </a:path>
              <a:path w="4238625" h="288925">
                <a:moveTo>
                  <a:pt x="1915667" y="288798"/>
                </a:moveTo>
                <a:lnTo>
                  <a:pt x="1915667" y="278892"/>
                </a:lnTo>
                <a:lnTo>
                  <a:pt x="1906524" y="278892"/>
                </a:lnTo>
                <a:lnTo>
                  <a:pt x="1906524" y="288798"/>
                </a:lnTo>
                <a:lnTo>
                  <a:pt x="1915667" y="288798"/>
                </a:lnTo>
                <a:close/>
              </a:path>
              <a:path w="4238625" h="288925">
                <a:moveTo>
                  <a:pt x="1896617" y="288798"/>
                </a:moveTo>
                <a:lnTo>
                  <a:pt x="1896617" y="278892"/>
                </a:lnTo>
                <a:lnTo>
                  <a:pt x="1887474" y="278892"/>
                </a:lnTo>
                <a:lnTo>
                  <a:pt x="1887474" y="288798"/>
                </a:lnTo>
                <a:lnTo>
                  <a:pt x="1896617" y="288798"/>
                </a:lnTo>
                <a:close/>
              </a:path>
              <a:path w="4238625" h="288925">
                <a:moveTo>
                  <a:pt x="1877567" y="288798"/>
                </a:moveTo>
                <a:lnTo>
                  <a:pt x="1877567" y="278892"/>
                </a:lnTo>
                <a:lnTo>
                  <a:pt x="1868424" y="278892"/>
                </a:lnTo>
                <a:lnTo>
                  <a:pt x="1868424" y="288798"/>
                </a:lnTo>
                <a:lnTo>
                  <a:pt x="1877567" y="288798"/>
                </a:lnTo>
                <a:close/>
              </a:path>
              <a:path w="4238625" h="288925">
                <a:moveTo>
                  <a:pt x="1858517" y="288798"/>
                </a:moveTo>
                <a:lnTo>
                  <a:pt x="1858517" y="278892"/>
                </a:lnTo>
                <a:lnTo>
                  <a:pt x="1849374" y="278892"/>
                </a:lnTo>
                <a:lnTo>
                  <a:pt x="1849374" y="288798"/>
                </a:lnTo>
                <a:lnTo>
                  <a:pt x="1858517" y="288798"/>
                </a:lnTo>
                <a:close/>
              </a:path>
              <a:path w="4238625" h="288925">
                <a:moveTo>
                  <a:pt x="1839467" y="288798"/>
                </a:moveTo>
                <a:lnTo>
                  <a:pt x="1839467" y="278892"/>
                </a:lnTo>
                <a:lnTo>
                  <a:pt x="1830324" y="278892"/>
                </a:lnTo>
                <a:lnTo>
                  <a:pt x="1830324" y="288798"/>
                </a:lnTo>
                <a:lnTo>
                  <a:pt x="1839467" y="288798"/>
                </a:lnTo>
                <a:close/>
              </a:path>
              <a:path w="4238625" h="288925">
                <a:moveTo>
                  <a:pt x="1820417" y="288798"/>
                </a:moveTo>
                <a:lnTo>
                  <a:pt x="1820417" y="278892"/>
                </a:lnTo>
                <a:lnTo>
                  <a:pt x="1811274" y="278892"/>
                </a:lnTo>
                <a:lnTo>
                  <a:pt x="1811274" y="288798"/>
                </a:lnTo>
                <a:lnTo>
                  <a:pt x="1820417" y="288798"/>
                </a:lnTo>
                <a:close/>
              </a:path>
              <a:path w="4238625" h="288925">
                <a:moveTo>
                  <a:pt x="1801367" y="288798"/>
                </a:moveTo>
                <a:lnTo>
                  <a:pt x="1801367" y="278892"/>
                </a:lnTo>
                <a:lnTo>
                  <a:pt x="1792224" y="278892"/>
                </a:lnTo>
                <a:lnTo>
                  <a:pt x="1792224" y="288798"/>
                </a:lnTo>
                <a:lnTo>
                  <a:pt x="1801367" y="288798"/>
                </a:lnTo>
                <a:close/>
              </a:path>
              <a:path w="4238625" h="288925">
                <a:moveTo>
                  <a:pt x="1782317" y="288798"/>
                </a:moveTo>
                <a:lnTo>
                  <a:pt x="1782317" y="278892"/>
                </a:lnTo>
                <a:lnTo>
                  <a:pt x="1773174" y="278892"/>
                </a:lnTo>
                <a:lnTo>
                  <a:pt x="1773174" y="288798"/>
                </a:lnTo>
                <a:lnTo>
                  <a:pt x="1782317" y="288798"/>
                </a:lnTo>
                <a:close/>
              </a:path>
              <a:path w="4238625" h="288925">
                <a:moveTo>
                  <a:pt x="1763267" y="288798"/>
                </a:moveTo>
                <a:lnTo>
                  <a:pt x="1763267" y="278892"/>
                </a:lnTo>
                <a:lnTo>
                  <a:pt x="1754124" y="278892"/>
                </a:lnTo>
                <a:lnTo>
                  <a:pt x="1754124" y="288798"/>
                </a:lnTo>
                <a:lnTo>
                  <a:pt x="1763267" y="288798"/>
                </a:lnTo>
                <a:close/>
              </a:path>
              <a:path w="4238625" h="288925">
                <a:moveTo>
                  <a:pt x="1744217" y="288798"/>
                </a:moveTo>
                <a:lnTo>
                  <a:pt x="1744217" y="278892"/>
                </a:lnTo>
                <a:lnTo>
                  <a:pt x="1735074" y="278892"/>
                </a:lnTo>
                <a:lnTo>
                  <a:pt x="1735074" y="288798"/>
                </a:lnTo>
                <a:lnTo>
                  <a:pt x="1744217" y="288798"/>
                </a:lnTo>
                <a:close/>
              </a:path>
              <a:path w="4238625" h="288925">
                <a:moveTo>
                  <a:pt x="1725167" y="288798"/>
                </a:moveTo>
                <a:lnTo>
                  <a:pt x="1725167" y="278892"/>
                </a:lnTo>
                <a:lnTo>
                  <a:pt x="1716024" y="278892"/>
                </a:lnTo>
                <a:lnTo>
                  <a:pt x="1716024" y="288798"/>
                </a:lnTo>
                <a:lnTo>
                  <a:pt x="1725167" y="288798"/>
                </a:lnTo>
                <a:close/>
              </a:path>
              <a:path w="4238625" h="288925">
                <a:moveTo>
                  <a:pt x="1706117" y="288798"/>
                </a:moveTo>
                <a:lnTo>
                  <a:pt x="1706117" y="278892"/>
                </a:lnTo>
                <a:lnTo>
                  <a:pt x="1696974" y="278892"/>
                </a:lnTo>
                <a:lnTo>
                  <a:pt x="1696974" y="288798"/>
                </a:lnTo>
                <a:lnTo>
                  <a:pt x="1706117" y="288798"/>
                </a:lnTo>
                <a:close/>
              </a:path>
              <a:path w="4238625" h="288925">
                <a:moveTo>
                  <a:pt x="1687067" y="288798"/>
                </a:moveTo>
                <a:lnTo>
                  <a:pt x="1687067" y="278892"/>
                </a:lnTo>
                <a:lnTo>
                  <a:pt x="1677924" y="278892"/>
                </a:lnTo>
                <a:lnTo>
                  <a:pt x="1677924" y="288798"/>
                </a:lnTo>
                <a:lnTo>
                  <a:pt x="1687067" y="288798"/>
                </a:lnTo>
                <a:close/>
              </a:path>
              <a:path w="4238625" h="288925">
                <a:moveTo>
                  <a:pt x="1668017" y="288798"/>
                </a:moveTo>
                <a:lnTo>
                  <a:pt x="1668017" y="278892"/>
                </a:lnTo>
                <a:lnTo>
                  <a:pt x="1658874" y="278892"/>
                </a:lnTo>
                <a:lnTo>
                  <a:pt x="1658874" y="288798"/>
                </a:lnTo>
                <a:lnTo>
                  <a:pt x="1668017" y="288798"/>
                </a:lnTo>
                <a:close/>
              </a:path>
              <a:path w="4238625" h="288925">
                <a:moveTo>
                  <a:pt x="1648967" y="288798"/>
                </a:moveTo>
                <a:lnTo>
                  <a:pt x="1648967" y="278892"/>
                </a:lnTo>
                <a:lnTo>
                  <a:pt x="1639824" y="278892"/>
                </a:lnTo>
                <a:lnTo>
                  <a:pt x="1639824" y="288798"/>
                </a:lnTo>
                <a:lnTo>
                  <a:pt x="1648967" y="288798"/>
                </a:lnTo>
                <a:close/>
              </a:path>
              <a:path w="4238625" h="288925">
                <a:moveTo>
                  <a:pt x="1629917" y="288798"/>
                </a:moveTo>
                <a:lnTo>
                  <a:pt x="1629917" y="278892"/>
                </a:lnTo>
                <a:lnTo>
                  <a:pt x="1620773" y="278892"/>
                </a:lnTo>
                <a:lnTo>
                  <a:pt x="1620773" y="288798"/>
                </a:lnTo>
                <a:lnTo>
                  <a:pt x="1629917" y="288798"/>
                </a:lnTo>
                <a:close/>
              </a:path>
              <a:path w="4238625" h="288925">
                <a:moveTo>
                  <a:pt x="1610867" y="288798"/>
                </a:moveTo>
                <a:lnTo>
                  <a:pt x="1610867" y="278892"/>
                </a:lnTo>
                <a:lnTo>
                  <a:pt x="1601723" y="278892"/>
                </a:lnTo>
                <a:lnTo>
                  <a:pt x="1601723" y="288798"/>
                </a:lnTo>
                <a:lnTo>
                  <a:pt x="1610867" y="288798"/>
                </a:lnTo>
                <a:close/>
              </a:path>
              <a:path w="4238625" h="288925">
                <a:moveTo>
                  <a:pt x="1591817" y="288798"/>
                </a:moveTo>
                <a:lnTo>
                  <a:pt x="1591817" y="278892"/>
                </a:lnTo>
                <a:lnTo>
                  <a:pt x="1582673" y="278892"/>
                </a:lnTo>
                <a:lnTo>
                  <a:pt x="1582673" y="288798"/>
                </a:lnTo>
                <a:lnTo>
                  <a:pt x="1591817" y="288798"/>
                </a:lnTo>
                <a:close/>
              </a:path>
              <a:path w="4238625" h="288925">
                <a:moveTo>
                  <a:pt x="1572767" y="288798"/>
                </a:moveTo>
                <a:lnTo>
                  <a:pt x="1572767" y="278892"/>
                </a:lnTo>
                <a:lnTo>
                  <a:pt x="1563623" y="278892"/>
                </a:lnTo>
                <a:lnTo>
                  <a:pt x="1563623" y="288798"/>
                </a:lnTo>
                <a:lnTo>
                  <a:pt x="1572767" y="288798"/>
                </a:lnTo>
                <a:close/>
              </a:path>
              <a:path w="4238625" h="288925">
                <a:moveTo>
                  <a:pt x="1553717" y="288798"/>
                </a:moveTo>
                <a:lnTo>
                  <a:pt x="1553717" y="278892"/>
                </a:lnTo>
                <a:lnTo>
                  <a:pt x="1544573" y="278892"/>
                </a:lnTo>
                <a:lnTo>
                  <a:pt x="1544573" y="288798"/>
                </a:lnTo>
                <a:lnTo>
                  <a:pt x="1553717" y="288798"/>
                </a:lnTo>
                <a:close/>
              </a:path>
              <a:path w="4238625" h="288925">
                <a:moveTo>
                  <a:pt x="1534667" y="288798"/>
                </a:moveTo>
                <a:lnTo>
                  <a:pt x="1534667" y="278892"/>
                </a:lnTo>
                <a:lnTo>
                  <a:pt x="1525523" y="278892"/>
                </a:lnTo>
                <a:lnTo>
                  <a:pt x="1525523" y="288798"/>
                </a:lnTo>
                <a:lnTo>
                  <a:pt x="1534667" y="288798"/>
                </a:lnTo>
                <a:close/>
              </a:path>
              <a:path w="4238625" h="288925">
                <a:moveTo>
                  <a:pt x="1515617" y="288798"/>
                </a:moveTo>
                <a:lnTo>
                  <a:pt x="1515617" y="278892"/>
                </a:lnTo>
                <a:lnTo>
                  <a:pt x="1506473" y="278892"/>
                </a:lnTo>
                <a:lnTo>
                  <a:pt x="1506473" y="288798"/>
                </a:lnTo>
                <a:lnTo>
                  <a:pt x="1515617" y="288798"/>
                </a:lnTo>
                <a:close/>
              </a:path>
              <a:path w="4238625" h="288925">
                <a:moveTo>
                  <a:pt x="1496567" y="288798"/>
                </a:moveTo>
                <a:lnTo>
                  <a:pt x="1496567" y="278892"/>
                </a:lnTo>
                <a:lnTo>
                  <a:pt x="1487423" y="278892"/>
                </a:lnTo>
                <a:lnTo>
                  <a:pt x="1487423" y="288798"/>
                </a:lnTo>
                <a:lnTo>
                  <a:pt x="1496567" y="288798"/>
                </a:lnTo>
                <a:close/>
              </a:path>
              <a:path w="4238625" h="288925">
                <a:moveTo>
                  <a:pt x="1477517" y="288798"/>
                </a:moveTo>
                <a:lnTo>
                  <a:pt x="1477517" y="278892"/>
                </a:lnTo>
                <a:lnTo>
                  <a:pt x="1468373" y="278892"/>
                </a:lnTo>
                <a:lnTo>
                  <a:pt x="1468373" y="288798"/>
                </a:lnTo>
                <a:lnTo>
                  <a:pt x="1477517" y="288798"/>
                </a:lnTo>
                <a:close/>
              </a:path>
              <a:path w="4238625" h="288925">
                <a:moveTo>
                  <a:pt x="1458467" y="288798"/>
                </a:moveTo>
                <a:lnTo>
                  <a:pt x="1458467" y="278892"/>
                </a:lnTo>
                <a:lnTo>
                  <a:pt x="1449323" y="278892"/>
                </a:lnTo>
                <a:lnTo>
                  <a:pt x="1449323" y="288798"/>
                </a:lnTo>
                <a:lnTo>
                  <a:pt x="1458467" y="288798"/>
                </a:lnTo>
                <a:close/>
              </a:path>
              <a:path w="4238625" h="288925">
                <a:moveTo>
                  <a:pt x="1439417" y="288798"/>
                </a:moveTo>
                <a:lnTo>
                  <a:pt x="1439417" y="278892"/>
                </a:lnTo>
                <a:lnTo>
                  <a:pt x="1430273" y="278892"/>
                </a:lnTo>
                <a:lnTo>
                  <a:pt x="1430273" y="288798"/>
                </a:lnTo>
                <a:lnTo>
                  <a:pt x="1439417" y="288798"/>
                </a:lnTo>
                <a:close/>
              </a:path>
              <a:path w="4238625" h="288925">
                <a:moveTo>
                  <a:pt x="1420367" y="288798"/>
                </a:moveTo>
                <a:lnTo>
                  <a:pt x="1420367" y="278892"/>
                </a:lnTo>
                <a:lnTo>
                  <a:pt x="1411223" y="278892"/>
                </a:lnTo>
                <a:lnTo>
                  <a:pt x="1411223" y="288798"/>
                </a:lnTo>
                <a:lnTo>
                  <a:pt x="1420367" y="288798"/>
                </a:lnTo>
                <a:close/>
              </a:path>
              <a:path w="4238625" h="288925">
                <a:moveTo>
                  <a:pt x="1401317" y="288798"/>
                </a:moveTo>
                <a:lnTo>
                  <a:pt x="1401317" y="278892"/>
                </a:lnTo>
                <a:lnTo>
                  <a:pt x="1392173" y="278892"/>
                </a:lnTo>
                <a:lnTo>
                  <a:pt x="1392173" y="288798"/>
                </a:lnTo>
                <a:lnTo>
                  <a:pt x="1401317" y="288798"/>
                </a:lnTo>
                <a:close/>
              </a:path>
              <a:path w="4238625" h="288925">
                <a:moveTo>
                  <a:pt x="1382267" y="288798"/>
                </a:moveTo>
                <a:lnTo>
                  <a:pt x="1382267" y="278892"/>
                </a:lnTo>
                <a:lnTo>
                  <a:pt x="1373123" y="278892"/>
                </a:lnTo>
                <a:lnTo>
                  <a:pt x="1373123" y="288798"/>
                </a:lnTo>
                <a:lnTo>
                  <a:pt x="1382267" y="288798"/>
                </a:lnTo>
                <a:close/>
              </a:path>
              <a:path w="4238625" h="288925">
                <a:moveTo>
                  <a:pt x="1363217" y="288798"/>
                </a:moveTo>
                <a:lnTo>
                  <a:pt x="1363217" y="278892"/>
                </a:lnTo>
                <a:lnTo>
                  <a:pt x="1354073" y="278892"/>
                </a:lnTo>
                <a:lnTo>
                  <a:pt x="1354073" y="288798"/>
                </a:lnTo>
                <a:lnTo>
                  <a:pt x="1363217" y="288798"/>
                </a:lnTo>
                <a:close/>
              </a:path>
              <a:path w="4238625" h="288925">
                <a:moveTo>
                  <a:pt x="1344167" y="288798"/>
                </a:moveTo>
                <a:lnTo>
                  <a:pt x="1344167" y="278892"/>
                </a:lnTo>
                <a:lnTo>
                  <a:pt x="1335023" y="278892"/>
                </a:lnTo>
                <a:lnTo>
                  <a:pt x="1335023" y="288798"/>
                </a:lnTo>
                <a:lnTo>
                  <a:pt x="1344167" y="288798"/>
                </a:lnTo>
                <a:close/>
              </a:path>
              <a:path w="4238625" h="288925">
                <a:moveTo>
                  <a:pt x="1325117" y="288798"/>
                </a:moveTo>
                <a:lnTo>
                  <a:pt x="1325117" y="278892"/>
                </a:lnTo>
                <a:lnTo>
                  <a:pt x="1315973" y="278892"/>
                </a:lnTo>
                <a:lnTo>
                  <a:pt x="1315973" y="288798"/>
                </a:lnTo>
                <a:lnTo>
                  <a:pt x="1325117" y="288798"/>
                </a:lnTo>
                <a:close/>
              </a:path>
              <a:path w="4238625" h="288925">
                <a:moveTo>
                  <a:pt x="1306067" y="288798"/>
                </a:moveTo>
                <a:lnTo>
                  <a:pt x="1306067" y="278892"/>
                </a:lnTo>
                <a:lnTo>
                  <a:pt x="1296923" y="278892"/>
                </a:lnTo>
                <a:lnTo>
                  <a:pt x="1296923" y="288798"/>
                </a:lnTo>
                <a:lnTo>
                  <a:pt x="1306067" y="288798"/>
                </a:lnTo>
                <a:close/>
              </a:path>
              <a:path w="4238625" h="288925">
                <a:moveTo>
                  <a:pt x="1287017" y="288798"/>
                </a:moveTo>
                <a:lnTo>
                  <a:pt x="1287017" y="278892"/>
                </a:lnTo>
                <a:lnTo>
                  <a:pt x="1277873" y="278892"/>
                </a:lnTo>
                <a:lnTo>
                  <a:pt x="1277873" y="288798"/>
                </a:lnTo>
                <a:lnTo>
                  <a:pt x="1287017" y="288798"/>
                </a:lnTo>
                <a:close/>
              </a:path>
              <a:path w="4238625" h="288925">
                <a:moveTo>
                  <a:pt x="1267967" y="288798"/>
                </a:moveTo>
                <a:lnTo>
                  <a:pt x="1267967" y="278892"/>
                </a:lnTo>
                <a:lnTo>
                  <a:pt x="1258823" y="278892"/>
                </a:lnTo>
                <a:lnTo>
                  <a:pt x="1258823" y="288798"/>
                </a:lnTo>
                <a:lnTo>
                  <a:pt x="1267967" y="288798"/>
                </a:lnTo>
                <a:close/>
              </a:path>
              <a:path w="4238625" h="288925">
                <a:moveTo>
                  <a:pt x="1248917" y="288798"/>
                </a:moveTo>
                <a:lnTo>
                  <a:pt x="1248917" y="278892"/>
                </a:lnTo>
                <a:lnTo>
                  <a:pt x="1239773" y="278892"/>
                </a:lnTo>
                <a:lnTo>
                  <a:pt x="1239773" y="288798"/>
                </a:lnTo>
                <a:lnTo>
                  <a:pt x="1248917" y="288798"/>
                </a:lnTo>
                <a:close/>
              </a:path>
              <a:path w="4238625" h="288925">
                <a:moveTo>
                  <a:pt x="1229867" y="288798"/>
                </a:moveTo>
                <a:lnTo>
                  <a:pt x="1229867" y="278892"/>
                </a:lnTo>
                <a:lnTo>
                  <a:pt x="1220723" y="278892"/>
                </a:lnTo>
                <a:lnTo>
                  <a:pt x="1220723" y="288798"/>
                </a:lnTo>
                <a:lnTo>
                  <a:pt x="1229867" y="288798"/>
                </a:lnTo>
                <a:close/>
              </a:path>
              <a:path w="4238625" h="288925">
                <a:moveTo>
                  <a:pt x="1210817" y="288798"/>
                </a:moveTo>
                <a:lnTo>
                  <a:pt x="1210817" y="278892"/>
                </a:lnTo>
                <a:lnTo>
                  <a:pt x="1201673" y="278892"/>
                </a:lnTo>
                <a:lnTo>
                  <a:pt x="1201673" y="288798"/>
                </a:lnTo>
                <a:lnTo>
                  <a:pt x="1210817" y="288798"/>
                </a:lnTo>
                <a:close/>
              </a:path>
              <a:path w="4238625" h="288925">
                <a:moveTo>
                  <a:pt x="1191767" y="288798"/>
                </a:moveTo>
                <a:lnTo>
                  <a:pt x="1191767" y="278892"/>
                </a:lnTo>
                <a:lnTo>
                  <a:pt x="1182623" y="278892"/>
                </a:lnTo>
                <a:lnTo>
                  <a:pt x="1182623" y="288798"/>
                </a:lnTo>
                <a:lnTo>
                  <a:pt x="1191767" y="288798"/>
                </a:lnTo>
                <a:close/>
              </a:path>
              <a:path w="4238625" h="288925">
                <a:moveTo>
                  <a:pt x="1172717" y="288798"/>
                </a:moveTo>
                <a:lnTo>
                  <a:pt x="1172717" y="278892"/>
                </a:lnTo>
                <a:lnTo>
                  <a:pt x="1163573" y="278892"/>
                </a:lnTo>
                <a:lnTo>
                  <a:pt x="1163573" y="288798"/>
                </a:lnTo>
                <a:lnTo>
                  <a:pt x="1172717" y="288798"/>
                </a:lnTo>
                <a:close/>
              </a:path>
              <a:path w="4238625" h="288925">
                <a:moveTo>
                  <a:pt x="1153667" y="288798"/>
                </a:moveTo>
                <a:lnTo>
                  <a:pt x="1153667" y="278892"/>
                </a:lnTo>
                <a:lnTo>
                  <a:pt x="1144523" y="278892"/>
                </a:lnTo>
                <a:lnTo>
                  <a:pt x="1144523" y="288798"/>
                </a:lnTo>
                <a:lnTo>
                  <a:pt x="1153667" y="288798"/>
                </a:lnTo>
                <a:close/>
              </a:path>
              <a:path w="4238625" h="288925">
                <a:moveTo>
                  <a:pt x="1134617" y="288798"/>
                </a:moveTo>
                <a:lnTo>
                  <a:pt x="1134617" y="278892"/>
                </a:lnTo>
                <a:lnTo>
                  <a:pt x="1125474" y="278892"/>
                </a:lnTo>
                <a:lnTo>
                  <a:pt x="1125474" y="288798"/>
                </a:lnTo>
                <a:lnTo>
                  <a:pt x="1134617" y="288798"/>
                </a:lnTo>
                <a:close/>
              </a:path>
              <a:path w="4238625" h="288925">
                <a:moveTo>
                  <a:pt x="1115567" y="288798"/>
                </a:moveTo>
                <a:lnTo>
                  <a:pt x="1115567" y="278892"/>
                </a:lnTo>
                <a:lnTo>
                  <a:pt x="1106424" y="278892"/>
                </a:lnTo>
                <a:lnTo>
                  <a:pt x="1106424" y="288798"/>
                </a:lnTo>
                <a:lnTo>
                  <a:pt x="1115567" y="288798"/>
                </a:lnTo>
                <a:close/>
              </a:path>
              <a:path w="4238625" h="288925">
                <a:moveTo>
                  <a:pt x="1096517" y="288798"/>
                </a:moveTo>
                <a:lnTo>
                  <a:pt x="1096517" y="278892"/>
                </a:lnTo>
                <a:lnTo>
                  <a:pt x="1087374" y="278892"/>
                </a:lnTo>
                <a:lnTo>
                  <a:pt x="1087374" y="288798"/>
                </a:lnTo>
                <a:lnTo>
                  <a:pt x="1096517" y="288798"/>
                </a:lnTo>
                <a:close/>
              </a:path>
              <a:path w="4238625" h="288925">
                <a:moveTo>
                  <a:pt x="1077467" y="288798"/>
                </a:moveTo>
                <a:lnTo>
                  <a:pt x="1077467" y="278892"/>
                </a:lnTo>
                <a:lnTo>
                  <a:pt x="1068323" y="278892"/>
                </a:lnTo>
                <a:lnTo>
                  <a:pt x="1068323" y="288798"/>
                </a:lnTo>
                <a:lnTo>
                  <a:pt x="1077467" y="288798"/>
                </a:lnTo>
                <a:close/>
              </a:path>
              <a:path w="4238625" h="288925">
                <a:moveTo>
                  <a:pt x="1058417" y="288798"/>
                </a:moveTo>
                <a:lnTo>
                  <a:pt x="1058417" y="278892"/>
                </a:lnTo>
                <a:lnTo>
                  <a:pt x="1049273" y="278892"/>
                </a:lnTo>
                <a:lnTo>
                  <a:pt x="1049273" y="288798"/>
                </a:lnTo>
                <a:lnTo>
                  <a:pt x="1058417" y="288798"/>
                </a:lnTo>
                <a:close/>
              </a:path>
              <a:path w="4238625" h="288925">
                <a:moveTo>
                  <a:pt x="1039367" y="288798"/>
                </a:moveTo>
                <a:lnTo>
                  <a:pt x="1039367" y="278892"/>
                </a:lnTo>
                <a:lnTo>
                  <a:pt x="1030223" y="278892"/>
                </a:lnTo>
                <a:lnTo>
                  <a:pt x="1030223" y="288798"/>
                </a:lnTo>
                <a:lnTo>
                  <a:pt x="1039367" y="288798"/>
                </a:lnTo>
                <a:close/>
              </a:path>
              <a:path w="4238625" h="288925">
                <a:moveTo>
                  <a:pt x="1020317" y="288798"/>
                </a:moveTo>
                <a:lnTo>
                  <a:pt x="1020317" y="278892"/>
                </a:lnTo>
                <a:lnTo>
                  <a:pt x="1011173" y="278892"/>
                </a:lnTo>
                <a:lnTo>
                  <a:pt x="1011173" y="288798"/>
                </a:lnTo>
                <a:lnTo>
                  <a:pt x="1020317" y="288798"/>
                </a:lnTo>
                <a:close/>
              </a:path>
              <a:path w="4238625" h="288925">
                <a:moveTo>
                  <a:pt x="1001267" y="288798"/>
                </a:moveTo>
                <a:lnTo>
                  <a:pt x="1001267" y="278892"/>
                </a:lnTo>
                <a:lnTo>
                  <a:pt x="992123" y="278892"/>
                </a:lnTo>
                <a:lnTo>
                  <a:pt x="992123" y="288798"/>
                </a:lnTo>
                <a:lnTo>
                  <a:pt x="1001267" y="288798"/>
                </a:lnTo>
                <a:close/>
              </a:path>
              <a:path w="4238625" h="288925">
                <a:moveTo>
                  <a:pt x="982217" y="288798"/>
                </a:moveTo>
                <a:lnTo>
                  <a:pt x="982217" y="278892"/>
                </a:lnTo>
                <a:lnTo>
                  <a:pt x="973073" y="278892"/>
                </a:lnTo>
                <a:lnTo>
                  <a:pt x="973073" y="288798"/>
                </a:lnTo>
                <a:lnTo>
                  <a:pt x="982217" y="288798"/>
                </a:lnTo>
                <a:close/>
              </a:path>
              <a:path w="4238625" h="288925">
                <a:moveTo>
                  <a:pt x="963167" y="288798"/>
                </a:moveTo>
                <a:lnTo>
                  <a:pt x="963167" y="278892"/>
                </a:lnTo>
                <a:lnTo>
                  <a:pt x="954023" y="278892"/>
                </a:lnTo>
                <a:lnTo>
                  <a:pt x="954023" y="288798"/>
                </a:lnTo>
                <a:lnTo>
                  <a:pt x="963167" y="288798"/>
                </a:lnTo>
                <a:close/>
              </a:path>
              <a:path w="4238625" h="288925">
                <a:moveTo>
                  <a:pt x="944117" y="288798"/>
                </a:moveTo>
                <a:lnTo>
                  <a:pt x="944117" y="278892"/>
                </a:lnTo>
                <a:lnTo>
                  <a:pt x="934973" y="278892"/>
                </a:lnTo>
                <a:lnTo>
                  <a:pt x="934973" y="288798"/>
                </a:lnTo>
                <a:lnTo>
                  <a:pt x="944117" y="288798"/>
                </a:lnTo>
                <a:close/>
              </a:path>
              <a:path w="4238625" h="288925">
                <a:moveTo>
                  <a:pt x="925067" y="288798"/>
                </a:moveTo>
                <a:lnTo>
                  <a:pt x="925067" y="278892"/>
                </a:lnTo>
                <a:lnTo>
                  <a:pt x="915923" y="278892"/>
                </a:lnTo>
                <a:lnTo>
                  <a:pt x="915923" y="288798"/>
                </a:lnTo>
                <a:lnTo>
                  <a:pt x="925067" y="288798"/>
                </a:lnTo>
                <a:close/>
              </a:path>
              <a:path w="4238625" h="288925">
                <a:moveTo>
                  <a:pt x="906017" y="288798"/>
                </a:moveTo>
                <a:lnTo>
                  <a:pt x="906017" y="278892"/>
                </a:lnTo>
                <a:lnTo>
                  <a:pt x="896873" y="278892"/>
                </a:lnTo>
                <a:lnTo>
                  <a:pt x="896873" y="288798"/>
                </a:lnTo>
                <a:lnTo>
                  <a:pt x="906017" y="288798"/>
                </a:lnTo>
                <a:close/>
              </a:path>
              <a:path w="4238625" h="288925">
                <a:moveTo>
                  <a:pt x="886967" y="288798"/>
                </a:moveTo>
                <a:lnTo>
                  <a:pt x="886967" y="278892"/>
                </a:lnTo>
                <a:lnTo>
                  <a:pt x="877823" y="278892"/>
                </a:lnTo>
                <a:lnTo>
                  <a:pt x="877823" y="288798"/>
                </a:lnTo>
                <a:lnTo>
                  <a:pt x="886967" y="288798"/>
                </a:lnTo>
                <a:close/>
              </a:path>
              <a:path w="4238625" h="288925">
                <a:moveTo>
                  <a:pt x="867917" y="288798"/>
                </a:moveTo>
                <a:lnTo>
                  <a:pt x="867917" y="278892"/>
                </a:lnTo>
                <a:lnTo>
                  <a:pt x="858773" y="278892"/>
                </a:lnTo>
                <a:lnTo>
                  <a:pt x="858773" y="288798"/>
                </a:lnTo>
                <a:lnTo>
                  <a:pt x="867917" y="288798"/>
                </a:lnTo>
                <a:close/>
              </a:path>
              <a:path w="4238625" h="288925">
                <a:moveTo>
                  <a:pt x="848867" y="288798"/>
                </a:moveTo>
                <a:lnTo>
                  <a:pt x="848867" y="278892"/>
                </a:lnTo>
                <a:lnTo>
                  <a:pt x="839723" y="278892"/>
                </a:lnTo>
                <a:lnTo>
                  <a:pt x="839723" y="288798"/>
                </a:lnTo>
                <a:lnTo>
                  <a:pt x="848867" y="288798"/>
                </a:lnTo>
                <a:close/>
              </a:path>
              <a:path w="4238625" h="288925">
                <a:moveTo>
                  <a:pt x="829817" y="288798"/>
                </a:moveTo>
                <a:lnTo>
                  <a:pt x="829817" y="278892"/>
                </a:lnTo>
                <a:lnTo>
                  <a:pt x="820673" y="278892"/>
                </a:lnTo>
                <a:lnTo>
                  <a:pt x="820673" y="288798"/>
                </a:lnTo>
                <a:lnTo>
                  <a:pt x="829817" y="288798"/>
                </a:lnTo>
                <a:close/>
              </a:path>
              <a:path w="4238625" h="288925">
                <a:moveTo>
                  <a:pt x="810767" y="288798"/>
                </a:moveTo>
                <a:lnTo>
                  <a:pt x="810767" y="278892"/>
                </a:lnTo>
                <a:lnTo>
                  <a:pt x="801623" y="278892"/>
                </a:lnTo>
                <a:lnTo>
                  <a:pt x="801623" y="288798"/>
                </a:lnTo>
                <a:lnTo>
                  <a:pt x="810767" y="288798"/>
                </a:lnTo>
                <a:close/>
              </a:path>
              <a:path w="4238625" h="288925">
                <a:moveTo>
                  <a:pt x="791717" y="288798"/>
                </a:moveTo>
                <a:lnTo>
                  <a:pt x="791717" y="278892"/>
                </a:lnTo>
                <a:lnTo>
                  <a:pt x="782573" y="278892"/>
                </a:lnTo>
                <a:lnTo>
                  <a:pt x="782573" y="288798"/>
                </a:lnTo>
                <a:lnTo>
                  <a:pt x="791717" y="288798"/>
                </a:lnTo>
                <a:close/>
              </a:path>
              <a:path w="4238625" h="288925">
                <a:moveTo>
                  <a:pt x="772667" y="288798"/>
                </a:moveTo>
                <a:lnTo>
                  <a:pt x="772667" y="278892"/>
                </a:lnTo>
                <a:lnTo>
                  <a:pt x="763523" y="278892"/>
                </a:lnTo>
                <a:lnTo>
                  <a:pt x="763523" y="288798"/>
                </a:lnTo>
                <a:lnTo>
                  <a:pt x="772667" y="288798"/>
                </a:lnTo>
                <a:close/>
              </a:path>
              <a:path w="4238625" h="288925">
                <a:moveTo>
                  <a:pt x="753617" y="288798"/>
                </a:moveTo>
                <a:lnTo>
                  <a:pt x="753617" y="278892"/>
                </a:lnTo>
                <a:lnTo>
                  <a:pt x="744473" y="278892"/>
                </a:lnTo>
                <a:lnTo>
                  <a:pt x="744473" y="288798"/>
                </a:lnTo>
                <a:lnTo>
                  <a:pt x="753617" y="288798"/>
                </a:lnTo>
                <a:close/>
              </a:path>
              <a:path w="4238625" h="288925">
                <a:moveTo>
                  <a:pt x="734567" y="288798"/>
                </a:moveTo>
                <a:lnTo>
                  <a:pt x="734567" y="278892"/>
                </a:lnTo>
                <a:lnTo>
                  <a:pt x="725423" y="278892"/>
                </a:lnTo>
                <a:lnTo>
                  <a:pt x="725423" y="288798"/>
                </a:lnTo>
                <a:lnTo>
                  <a:pt x="734567" y="288798"/>
                </a:lnTo>
                <a:close/>
              </a:path>
              <a:path w="4238625" h="288925">
                <a:moveTo>
                  <a:pt x="715517" y="288798"/>
                </a:moveTo>
                <a:lnTo>
                  <a:pt x="715517" y="278892"/>
                </a:lnTo>
                <a:lnTo>
                  <a:pt x="706373" y="278892"/>
                </a:lnTo>
                <a:lnTo>
                  <a:pt x="706373" y="288798"/>
                </a:lnTo>
                <a:lnTo>
                  <a:pt x="715517" y="288798"/>
                </a:lnTo>
                <a:close/>
              </a:path>
              <a:path w="4238625" h="288925">
                <a:moveTo>
                  <a:pt x="696467" y="288798"/>
                </a:moveTo>
                <a:lnTo>
                  <a:pt x="696467" y="278892"/>
                </a:lnTo>
                <a:lnTo>
                  <a:pt x="687323" y="278892"/>
                </a:lnTo>
                <a:lnTo>
                  <a:pt x="687323" y="288798"/>
                </a:lnTo>
                <a:lnTo>
                  <a:pt x="696467" y="288798"/>
                </a:lnTo>
                <a:close/>
              </a:path>
              <a:path w="4238625" h="288925">
                <a:moveTo>
                  <a:pt x="677417" y="288798"/>
                </a:moveTo>
                <a:lnTo>
                  <a:pt x="677417" y="278892"/>
                </a:lnTo>
                <a:lnTo>
                  <a:pt x="668273" y="278892"/>
                </a:lnTo>
                <a:lnTo>
                  <a:pt x="668273" y="288798"/>
                </a:lnTo>
                <a:lnTo>
                  <a:pt x="677417" y="288798"/>
                </a:lnTo>
                <a:close/>
              </a:path>
              <a:path w="4238625" h="288925">
                <a:moveTo>
                  <a:pt x="658368" y="288798"/>
                </a:moveTo>
                <a:lnTo>
                  <a:pt x="658368" y="278892"/>
                </a:lnTo>
                <a:lnTo>
                  <a:pt x="649224" y="278892"/>
                </a:lnTo>
                <a:lnTo>
                  <a:pt x="649224" y="288798"/>
                </a:lnTo>
                <a:lnTo>
                  <a:pt x="658368" y="288798"/>
                </a:lnTo>
                <a:close/>
              </a:path>
              <a:path w="4238625" h="288925">
                <a:moveTo>
                  <a:pt x="639318" y="288798"/>
                </a:moveTo>
                <a:lnTo>
                  <a:pt x="639318" y="278892"/>
                </a:lnTo>
                <a:lnTo>
                  <a:pt x="630174" y="278892"/>
                </a:lnTo>
                <a:lnTo>
                  <a:pt x="630174" y="288798"/>
                </a:lnTo>
                <a:lnTo>
                  <a:pt x="639318" y="288798"/>
                </a:lnTo>
                <a:close/>
              </a:path>
              <a:path w="4238625" h="288925">
                <a:moveTo>
                  <a:pt x="620268" y="288798"/>
                </a:moveTo>
                <a:lnTo>
                  <a:pt x="620268" y="278892"/>
                </a:lnTo>
                <a:lnTo>
                  <a:pt x="611124" y="278892"/>
                </a:lnTo>
                <a:lnTo>
                  <a:pt x="611124" y="288798"/>
                </a:lnTo>
                <a:lnTo>
                  <a:pt x="620268" y="288798"/>
                </a:lnTo>
                <a:close/>
              </a:path>
              <a:path w="4238625" h="288925">
                <a:moveTo>
                  <a:pt x="601218" y="288798"/>
                </a:moveTo>
                <a:lnTo>
                  <a:pt x="601218" y="278892"/>
                </a:lnTo>
                <a:lnTo>
                  <a:pt x="592074" y="278892"/>
                </a:lnTo>
                <a:lnTo>
                  <a:pt x="592074" y="288798"/>
                </a:lnTo>
                <a:lnTo>
                  <a:pt x="601218" y="288798"/>
                </a:lnTo>
                <a:close/>
              </a:path>
              <a:path w="4238625" h="288925">
                <a:moveTo>
                  <a:pt x="582168" y="288798"/>
                </a:moveTo>
                <a:lnTo>
                  <a:pt x="582168" y="278892"/>
                </a:lnTo>
                <a:lnTo>
                  <a:pt x="573024" y="278892"/>
                </a:lnTo>
                <a:lnTo>
                  <a:pt x="573024" y="288798"/>
                </a:lnTo>
                <a:lnTo>
                  <a:pt x="582168" y="288798"/>
                </a:lnTo>
                <a:close/>
              </a:path>
              <a:path w="4238625" h="288925">
                <a:moveTo>
                  <a:pt x="563118" y="288798"/>
                </a:moveTo>
                <a:lnTo>
                  <a:pt x="563118" y="278892"/>
                </a:lnTo>
                <a:lnTo>
                  <a:pt x="553974" y="278892"/>
                </a:lnTo>
                <a:lnTo>
                  <a:pt x="553974" y="288798"/>
                </a:lnTo>
                <a:lnTo>
                  <a:pt x="563118" y="288798"/>
                </a:lnTo>
                <a:close/>
              </a:path>
              <a:path w="4238625" h="288925">
                <a:moveTo>
                  <a:pt x="544068" y="288798"/>
                </a:moveTo>
                <a:lnTo>
                  <a:pt x="544068" y="278892"/>
                </a:lnTo>
                <a:lnTo>
                  <a:pt x="534924" y="278892"/>
                </a:lnTo>
                <a:lnTo>
                  <a:pt x="534924" y="288798"/>
                </a:lnTo>
                <a:lnTo>
                  <a:pt x="544068" y="288798"/>
                </a:lnTo>
                <a:close/>
              </a:path>
              <a:path w="4238625" h="288925">
                <a:moveTo>
                  <a:pt x="525018" y="288798"/>
                </a:moveTo>
                <a:lnTo>
                  <a:pt x="525018" y="278892"/>
                </a:lnTo>
                <a:lnTo>
                  <a:pt x="515874" y="278892"/>
                </a:lnTo>
                <a:lnTo>
                  <a:pt x="515874" y="288798"/>
                </a:lnTo>
                <a:lnTo>
                  <a:pt x="525018" y="288798"/>
                </a:lnTo>
                <a:close/>
              </a:path>
              <a:path w="4238625" h="288925">
                <a:moveTo>
                  <a:pt x="505968" y="288798"/>
                </a:moveTo>
                <a:lnTo>
                  <a:pt x="505968" y="278892"/>
                </a:lnTo>
                <a:lnTo>
                  <a:pt x="496824" y="278892"/>
                </a:lnTo>
                <a:lnTo>
                  <a:pt x="496824" y="288798"/>
                </a:lnTo>
                <a:lnTo>
                  <a:pt x="505968" y="288798"/>
                </a:lnTo>
                <a:close/>
              </a:path>
              <a:path w="4238625" h="288925">
                <a:moveTo>
                  <a:pt x="486918" y="288798"/>
                </a:moveTo>
                <a:lnTo>
                  <a:pt x="486918" y="278892"/>
                </a:lnTo>
                <a:lnTo>
                  <a:pt x="477774" y="278892"/>
                </a:lnTo>
                <a:lnTo>
                  <a:pt x="477774" y="288798"/>
                </a:lnTo>
                <a:lnTo>
                  <a:pt x="486918" y="288798"/>
                </a:lnTo>
                <a:close/>
              </a:path>
              <a:path w="4238625" h="288925">
                <a:moveTo>
                  <a:pt x="467868" y="288798"/>
                </a:moveTo>
                <a:lnTo>
                  <a:pt x="467868" y="278892"/>
                </a:lnTo>
                <a:lnTo>
                  <a:pt x="458724" y="278892"/>
                </a:lnTo>
                <a:lnTo>
                  <a:pt x="458724" y="288798"/>
                </a:lnTo>
                <a:lnTo>
                  <a:pt x="467868" y="288798"/>
                </a:lnTo>
                <a:close/>
              </a:path>
              <a:path w="4238625" h="288925">
                <a:moveTo>
                  <a:pt x="448818" y="288798"/>
                </a:moveTo>
                <a:lnTo>
                  <a:pt x="448818" y="278892"/>
                </a:lnTo>
                <a:lnTo>
                  <a:pt x="439674" y="278892"/>
                </a:lnTo>
                <a:lnTo>
                  <a:pt x="439674" y="288798"/>
                </a:lnTo>
                <a:lnTo>
                  <a:pt x="448818" y="288798"/>
                </a:lnTo>
                <a:close/>
              </a:path>
              <a:path w="4238625" h="288925">
                <a:moveTo>
                  <a:pt x="429768" y="288798"/>
                </a:moveTo>
                <a:lnTo>
                  <a:pt x="429768" y="278892"/>
                </a:lnTo>
                <a:lnTo>
                  <a:pt x="420624" y="278892"/>
                </a:lnTo>
                <a:lnTo>
                  <a:pt x="420624" y="288798"/>
                </a:lnTo>
                <a:lnTo>
                  <a:pt x="429768" y="288798"/>
                </a:lnTo>
                <a:close/>
              </a:path>
              <a:path w="4238625" h="288925">
                <a:moveTo>
                  <a:pt x="410718" y="288798"/>
                </a:moveTo>
                <a:lnTo>
                  <a:pt x="410718" y="278892"/>
                </a:lnTo>
                <a:lnTo>
                  <a:pt x="401574" y="278892"/>
                </a:lnTo>
                <a:lnTo>
                  <a:pt x="401574" y="288798"/>
                </a:lnTo>
                <a:lnTo>
                  <a:pt x="410718" y="288798"/>
                </a:lnTo>
                <a:close/>
              </a:path>
              <a:path w="4238625" h="288925">
                <a:moveTo>
                  <a:pt x="391668" y="288798"/>
                </a:moveTo>
                <a:lnTo>
                  <a:pt x="391668" y="278892"/>
                </a:lnTo>
                <a:lnTo>
                  <a:pt x="382524" y="278892"/>
                </a:lnTo>
                <a:lnTo>
                  <a:pt x="382524" y="288798"/>
                </a:lnTo>
                <a:lnTo>
                  <a:pt x="391668" y="288798"/>
                </a:lnTo>
                <a:close/>
              </a:path>
              <a:path w="4238625" h="288925">
                <a:moveTo>
                  <a:pt x="372618" y="288798"/>
                </a:moveTo>
                <a:lnTo>
                  <a:pt x="372618" y="278892"/>
                </a:lnTo>
                <a:lnTo>
                  <a:pt x="363474" y="278892"/>
                </a:lnTo>
                <a:lnTo>
                  <a:pt x="363474" y="288798"/>
                </a:lnTo>
                <a:lnTo>
                  <a:pt x="372618" y="288798"/>
                </a:lnTo>
                <a:close/>
              </a:path>
              <a:path w="4238625" h="288925">
                <a:moveTo>
                  <a:pt x="353568" y="288798"/>
                </a:moveTo>
                <a:lnTo>
                  <a:pt x="353568" y="278892"/>
                </a:lnTo>
                <a:lnTo>
                  <a:pt x="344424" y="278892"/>
                </a:lnTo>
                <a:lnTo>
                  <a:pt x="344424" y="288798"/>
                </a:lnTo>
                <a:lnTo>
                  <a:pt x="353568" y="288798"/>
                </a:lnTo>
                <a:close/>
              </a:path>
              <a:path w="4238625" h="288925">
                <a:moveTo>
                  <a:pt x="334518" y="288798"/>
                </a:moveTo>
                <a:lnTo>
                  <a:pt x="334518" y="278892"/>
                </a:lnTo>
                <a:lnTo>
                  <a:pt x="325374" y="278892"/>
                </a:lnTo>
                <a:lnTo>
                  <a:pt x="325374" y="288798"/>
                </a:lnTo>
                <a:lnTo>
                  <a:pt x="334518" y="288798"/>
                </a:lnTo>
                <a:close/>
              </a:path>
              <a:path w="4238625" h="288925">
                <a:moveTo>
                  <a:pt x="315468" y="288798"/>
                </a:moveTo>
                <a:lnTo>
                  <a:pt x="315468" y="278892"/>
                </a:lnTo>
                <a:lnTo>
                  <a:pt x="306324" y="278892"/>
                </a:lnTo>
                <a:lnTo>
                  <a:pt x="306324" y="288798"/>
                </a:lnTo>
                <a:lnTo>
                  <a:pt x="315468" y="288798"/>
                </a:lnTo>
                <a:close/>
              </a:path>
              <a:path w="4238625" h="288925">
                <a:moveTo>
                  <a:pt x="296418" y="288798"/>
                </a:moveTo>
                <a:lnTo>
                  <a:pt x="296418" y="278892"/>
                </a:lnTo>
                <a:lnTo>
                  <a:pt x="287274" y="278892"/>
                </a:lnTo>
                <a:lnTo>
                  <a:pt x="287274" y="288798"/>
                </a:lnTo>
                <a:lnTo>
                  <a:pt x="296418" y="288798"/>
                </a:lnTo>
                <a:close/>
              </a:path>
              <a:path w="4238625" h="288925">
                <a:moveTo>
                  <a:pt x="277368" y="288798"/>
                </a:moveTo>
                <a:lnTo>
                  <a:pt x="277368" y="278892"/>
                </a:lnTo>
                <a:lnTo>
                  <a:pt x="268224" y="278892"/>
                </a:lnTo>
                <a:lnTo>
                  <a:pt x="268224" y="288798"/>
                </a:lnTo>
                <a:lnTo>
                  <a:pt x="277368" y="288798"/>
                </a:lnTo>
                <a:close/>
              </a:path>
              <a:path w="4238625" h="288925">
                <a:moveTo>
                  <a:pt x="258318" y="288798"/>
                </a:moveTo>
                <a:lnTo>
                  <a:pt x="258318" y="278892"/>
                </a:lnTo>
                <a:lnTo>
                  <a:pt x="249174" y="278892"/>
                </a:lnTo>
                <a:lnTo>
                  <a:pt x="249174" y="288798"/>
                </a:lnTo>
                <a:lnTo>
                  <a:pt x="258318" y="288798"/>
                </a:lnTo>
                <a:close/>
              </a:path>
              <a:path w="4238625" h="288925">
                <a:moveTo>
                  <a:pt x="239268" y="288798"/>
                </a:moveTo>
                <a:lnTo>
                  <a:pt x="239268" y="278892"/>
                </a:lnTo>
                <a:lnTo>
                  <a:pt x="230124" y="278892"/>
                </a:lnTo>
                <a:lnTo>
                  <a:pt x="230124" y="288798"/>
                </a:lnTo>
                <a:lnTo>
                  <a:pt x="239268" y="288798"/>
                </a:lnTo>
                <a:close/>
              </a:path>
              <a:path w="4238625" h="288925">
                <a:moveTo>
                  <a:pt x="220218" y="288798"/>
                </a:moveTo>
                <a:lnTo>
                  <a:pt x="220218" y="278892"/>
                </a:lnTo>
                <a:lnTo>
                  <a:pt x="211074" y="278892"/>
                </a:lnTo>
                <a:lnTo>
                  <a:pt x="211074" y="288798"/>
                </a:lnTo>
                <a:lnTo>
                  <a:pt x="220218" y="288798"/>
                </a:lnTo>
                <a:close/>
              </a:path>
              <a:path w="4238625" h="288925">
                <a:moveTo>
                  <a:pt x="201168" y="288798"/>
                </a:moveTo>
                <a:lnTo>
                  <a:pt x="201168" y="278892"/>
                </a:lnTo>
                <a:lnTo>
                  <a:pt x="192024" y="278892"/>
                </a:lnTo>
                <a:lnTo>
                  <a:pt x="192024" y="288798"/>
                </a:lnTo>
                <a:lnTo>
                  <a:pt x="201168" y="288798"/>
                </a:lnTo>
                <a:close/>
              </a:path>
              <a:path w="4238625" h="288925">
                <a:moveTo>
                  <a:pt x="182118" y="288798"/>
                </a:moveTo>
                <a:lnTo>
                  <a:pt x="182118" y="278892"/>
                </a:lnTo>
                <a:lnTo>
                  <a:pt x="172974" y="278892"/>
                </a:lnTo>
                <a:lnTo>
                  <a:pt x="172974" y="288798"/>
                </a:lnTo>
                <a:lnTo>
                  <a:pt x="182118" y="288798"/>
                </a:lnTo>
                <a:close/>
              </a:path>
              <a:path w="4238625" h="288925">
                <a:moveTo>
                  <a:pt x="163068" y="288798"/>
                </a:moveTo>
                <a:lnTo>
                  <a:pt x="163068" y="278892"/>
                </a:lnTo>
                <a:lnTo>
                  <a:pt x="153924" y="278892"/>
                </a:lnTo>
                <a:lnTo>
                  <a:pt x="153924" y="288798"/>
                </a:lnTo>
                <a:lnTo>
                  <a:pt x="163068" y="288798"/>
                </a:lnTo>
                <a:close/>
              </a:path>
              <a:path w="4238625" h="288925">
                <a:moveTo>
                  <a:pt x="144018" y="288798"/>
                </a:moveTo>
                <a:lnTo>
                  <a:pt x="144018" y="278892"/>
                </a:lnTo>
                <a:lnTo>
                  <a:pt x="134874" y="278892"/>
                </a:lnTo>
                <a:lnTo>
                  <a:pt x="134874" y="288798"/>
                </a:lnTo>
                <a:lnTo>
                  <a:pt x="144018" y="288798"/>
                </a:lnTo>
                <a:close/>
              </a:path>
              <a:path w="4238625" h="288925">
                <a:moveTo>
                  <a:pt x="124968" y="288798"/>
                </a:moveTo>
                <a:lnTo>
                  <a:pt x="124968" y="278892"/>
                </a:lnTo>
                <a:lnTo>
                  <a:pt x="115824" y="278892"/>
                </a:lnTo>
                <a:lnTo>
                  <a:pt x="115824" y="288798"/>
                </a:lnTo>
                <a:lnTo>
                  <a:pt x="124968" y="288798"/>
                </a:lnTo>
                <a:close/>
              </a:path>
              <a:path w="4238625" h="288925">
                <a:moveTo>
                  <a:pt x="105918" y="288798"/>
                </a:moveTo>
                <a:lnTo>
                  <a:pt x="105918" y="278892"/>
                </a:lnTo>
                <a:lnTo>
                  <a:pt x="96774" y="278892"/>
                </a:lnTo>
                <a:lnTo>
                  <a:pt x="96774" y="288798"/>
                </a:lnTo>
                <a:lnTo>
                  <a:pt x="105918" y="288798"/>
                </a:lnTo>
                <a:close/>
              </a:path>
              <a:path w="4238625" h="288925">
                <a:moveTo>
                  <a:pt x="86868" y="288798"/>
                </a:moveTo>
                <a:lnTo>
                  <a:pt x="86868" y="278892"/>
                </a:lnTo>
                <a:lnTo>
                  <a:pt x="77724" y="278892"/>
                </a:lnTo>
                <a:lnTo>
                  <a:pt x="77724" y="288798"/>
                </a:lnTo>
                <a:lnTo>
                  <a:pt x="86868" y="288798"/>
                </a:lnTo>
                <a:close/>
              </a:path>
              <a:path w="4238625" h="288925">
                <a:moveTo>
                  <a:pt x="67818" y="288798"/>
                </a:moveTo>
                <a:lnTo>
                  <a:pt x="67818" y="278892"/>
                </a:lnTo>
                <a:lnTo>
                  <a:pt x="58674" y="278892"/>
                </a:lnTo>
                <a:lnTo>
                  <a:pt x="58674" y="288798"/>
                </a:lnTo>
                <a:lnTo>
                  <a:pt x="67818" y="288798"/>
                </a:lnTo>
                <a:close/>
              </a:path>
              <a:path w="4238625" h="288925">
                <a:moveTo>
                  <a:pt x="48768" y="288798"/>
                </a:moveTo>
                <a:lnTo>
                  <a:pt x="48768" y="278892"/>
                </a:lnTo>
                <a:lnTo>
                  <a:pt x="39624" y="278892"/>
                </a:lnTo>
                <a:lnTo>
                  <a:pt x="39624" y="288798"/>
                </a:lnTo>
                <a:lnTo>
                  <a:pt x="48768" y="288798"/>
                </a:lnTo>
                <a:close/>
              </a:path>
              <a:path w="4238625" h="288925">
                <a:moveTo>
                  <a:pt x="29718" y="288798"/>
                </a:moveTo>
                <a:lnTo>
                  <a:pt x="29718" y="278892"/>
                </a:lnTo>
                <a:lnTo>
                  <a:pt x="20574" y="278892"/>
                </a:lnTo>
                <a:lnTo>
                  <a:pt x="20574" y="288798"/>
                </a:lnTo>
                <a:lnTo>
                  <a:pt x="29718" y="2887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4839" y="4395978"/>
            <a:ext cx="9144000" cy="2520950"/>
          </a:xfrm>
          <a:custGeom>
            <a:avLst/>
            <a:gdLst/>
            <a:ahLst/>
            <a:cxnLst/>
            <a:rect l="l" t="t" r="r" b="b"/>
            <a:pathLst>
              <a:path w="9144000" h="2520950">
                <a:moveTo>
                  <a:pt x="0" y="0"/>
                </a:moveTo>
                <a:lnTo>
                  <a:pt x="0" y="2520696"/>
                </a:lnTo>
                <a:lnTo>
                  <a:pt x="9144000" y="2520696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4627" y="900176"/>
            <a:ext cx="4133215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0131" y="3264408"/>
            <a:ext cx="418592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1800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依照用户的描述，实际进行控制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3881" y="4754117"/>
            <a:ext cx="3812286" cy="1858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24632" y="5437251"/>
            <a:ext cx="768100" cy="769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90786" y="6285483"/>
            <a:ext cx="744220" cy="61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90"/>
              </a:lnSpc>
            </a:pPr>
            <a:r>
              <a:rPr sz="2000" b="1" spc="5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239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80059" y="6587235"/>
            <a:ext cx="77152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32995" y="5153405"/>
            <a:ext cx="3027680" cy="1328420"/>
          </a:xfrm>
          <a:custGeom>
            <a:avLst/>
            <a:gdLst/>
            <a:ahLst/>
            <a:cxnLst/>
            <a:rect l="l" t="t" r="r" b="b"/>
            <a:pathLst>
              <a:path w="3027679" h="1328420">
                <a:moveTo>
                  <a:pt x="378714" y="995934"/>
                </a:moveTo>
                <a:lnTo>
                  <a:pt x="378714" y="332232"/>
                </a:lnTo>
                <a:lnTo>
                  <a:pt x="0" y="664464"/>
                </a:lnTo>
                <a:lnTo>
                  <a:pt x="378714" y="995934"/>
                </a:lnTo>
                <a:close/>
              </a:path>
              <a:path w="3027679" h="1328420">
                <a:moveTo>
                  <a:pt x="756666" y="829818"/>
                </a:moveTo>
                <a:lnTo>
                  <a:pt x="756666" y="498348"/>
                </a:lnTo>
                <a:lnTo>
                  <a:pt x="378714" y="498348"/>
                </a:lnTo>
                <a:lnTo>
                  <a:pt x="378714" y="829818"/>
                </a:lnTo>
                <a:lnTo>
                  <a:pt x="756666" y="829818"/>
                </a:lnTo>
                <a:close/>
              </a:path>
              <a:path w="3027679" h="1328420">
                <a:moveTo>
                  <a:pt x="2270760" y="1328166"/>
                </a:moveTo>
                <a:lnTo>
                  <a:pt x="2270760" y="0"/>
                </a:lnTo>
                <a:lnTo>
                  <a:pt x="756666" y="0"/>
                </a:lnTo>
                <a:lnTo>
                  <a:pt x="756666" y="1328166"/>
                </a:lnTo>
                <a:lnTo>
                  <a:pt x="2270760" y="1328166"/>
                </a:lnTo>
                <a:close/>
              </a:path>
              <a:path w="3027679" h="1328420">
                <a:moveTo>
                  <a:pt x="2648712" y="829818"/>
                </a:moveTo>
                <a:lnTo>
                  <a:pt x="2648712" y="498348"/>
                </a:lnTo>
                <a:lnTo>
                  <a:pt x="2270760" y="498348"/>
                </a:lnTo>
                <a:lnTo>
                  <a:pt x="2270760" y="829818"/>
                </a:lnTo>
                <a:lnTo>
                  <a:pt x="2648712" y="829818"/>
                </a:lnTo>
                <a:close/>
              </a:path>
              <a:path w="3027679" h="1328420">
                <a:moveTo>
                  <a:pt x="3027426" y="664464"/>
                </a:moveTo>
                <a:lnTo>
                  <a:pt x="2648712" y="332232"/>
                </a:lnTo>
                <a:lnTo>
                  <a:pt x="2648712" y="995934"/>
                </a:lnTo>
                <a:lnTo>
                  <a:pt x="3027426" y="664464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5375" y="5148071"/>
            <a:ext cx="3042285" cy="1339215"/>
          </a:xfrm>
          <a:custGeom>
            <a:avLst/>
            <a:gdLst/>
            <a:ahLst/>
            <a:cxnLst/>
            <a:rect l="l" t="t" r="r" b="b"/>
            <a:pathLst>
              <a:path w="3042284" h="1339214">
                <a:moveTo>
                  <a:pt x="390906" y="498348"/>
                </a:moveTo>
                <a:lnTo>
                  <a:pt x="390906" y="326898"/>
                </a:lnTo>
                <a:lnTo>
                  <a:pt x="0" y="669798"/>
                </a:lnTo>
                <a:lnTo>
                  <a:pt x="10667" y="679135"/>
                </a:lnTo>
                <a:lnTo>
                  <a:pt x="10668" y="665988"/>
                </a:lnTo>
                <a:lnTo>
                  <a:pt x="14576" y="669417"/>
                </a:lnTo>
                <a:lnTo>
                  <a:pt x="381000" y="347967"/>
                </a:lnTo>
                <a:lnTo>
                  <a:pt x="381000" y="337566"/>
                </a:lnTo>
                <a:lnTo>
                  <a:pt x="389382" y="340614"/>
                </a:lnTo>
                <a:lnTo>
                  <a:pt x="389382" y="498348"/>
                </a:lnTo>
                <a:lnTo>
                  <a:pt x="390906" y="498348"/>
                </a:lnTo>
                <a:close/>
              </a:path>
              <a:path w="3042284" h="1339214">
                <a:moveTo>
                  <a:pt x="14576" y="669417"/>
                </a:moveTo>
                <a:lnTo>
                  <a:pt x="10668" y="665988"/>
                </a:lnTo>
                <a:lnTo>
                  <a:pt x="10668" y="672846"/>
                </a:lnTo>
                <a:lnTo>
                  <a:pt x="14576" y="669417"/>
                </a:lnTo>
                <a:close/>
              </a:path>
              <a:path w="3042284" h="1339214">
                <a:moveTo>
                  <a:pt x="389382" y="998220"/>
                </a:moveTo>
                <a:lnTo>
                  <a:pt x="14576" y="669417"/>
                </a:lnTo>
                <a:lnTo>
                  <a:pt x="10668" y="672846"/>
                </a:lnTo>
                <a:lnTo>
                  <a:pt x="10667" y="679135"/>
                </a:lnTo>
                <a:lnTo>
                  <a:pt x="381000" y="1003265"/>
                </a:lnTo>
                <a:lnTo>
                  <a:pt x="381000" y="1001268"/>
                </a:lnTo>
                <a:lnTo>
                  <a:pt x="389382" y="998220"/>
                </a:lnTo>
                <a:close/>
              </a:path>
              <a:path w="3042284" h="1339214">
                <a:moveTo>
                  <a:pt x="389382" y="340614"/>
                </a:moveTo>
                <a:lnTo>
                  <a:pt x="381000" y="337566"/>
                </a:lnTo>
                <a:lnTo>
                  <a:pt x="381000" y="347967"/>
                </a:lnTo>
                <a:lnTo>
                  <a:pt x="389382" y="340614"/>
                </a:lnTo>
                <a:close/>
              </a:path>
              <a:path w="3042284" h="1339214">
                <a:moveTo>
                  <a:pt x="389382" y="498348"/>
                </a:moveTo>
                <a:lnTo>
                  <a:pt x="389382" y="340614"/>
                </a:lnTo>
                <a:lnTo>
                  <a:pt x="381000" y="347967"/>
                </a:lnTo>
                <a:lnTo>
                  <a:pt x="381000" y="508254"/>
                </a:lnTo>
                <a:lnTo>
                  <a:pt x="386334" y="508254"/>
                </a:lnTo>
                <a:lnTo>
                  <a:pt x="386334" y="498348"/>
                </a:lnTo>
                <a:lnTo>
                  <a:pt x="389382" y="498348"/>
                </a:lnTo>
                <a:close/>
              </a:path>
              <a:path w="3042284" h="1339214">
                <a:moveTo>
                  <a:pt x="768857" y="1328928"/>
                </a:moveTo>
                <a:lnTo>
                  <a:pt x="768858" y="830580"/>
                </a:lnTo>
                <a:lnTo>
                  <a:pt x="381000" y="830580"/>
                </a:lnTo>
                <a:lnTo>
                  <a:pt x="381000" y="990866"/>
                </a:lnTo>
                <a:lnTo>
                  <a:pt x="386334" y="995546"/>
                </a:lnTo>
                <a:lnTo>
                  <a:pt x="386334" y="840486"/>
                </a:lnTo>
                <a:lnTo>
                  <a:pt x="390906" y="835152"/>
                </a:lnTo>
                <a:lnTo>
                  <a:pt x="390906" y="840486"/>
                </a:lnTo>
                <a:lnTo>
                  <a:pt x="759714" y="840486"/>
                </a:lnTo>
                <a:lnTo>
                  <a:pt x="759714" y="835152"/>
                </a:lnTo>
                <a:lnTo>
                  <a:pt x="764286" y="840486"/>
                </a:lnTo>
                <a:lnTo>
                  <a:pt x="764286" y="1328928"/>
                </a:lnTo>
                <a:lnTo>
                  <a:pt x="768857" y="1328928"/>
                </a:lnTo>
                <a:close/>
              </a:path>
              <a:path w="3042284" h="1339214">
                <a:moveTo>
                  <a:pt x="389382" y="1010602"/>
                </a:moveTo>
                <a:lnTo>
                  <a:pt x="389382" y="998220"/>
                </a:lnTo>
                <a:lnTo>
                  <a:pt x="381000" y="1001268"/>
                </a:lnTo>
                <a:lnTo>
                  <a:pt x="381000" y="1003265"/>
                </a:lnTo>
                <a:lnTo>
                  <a:pt x="389382" y="1010602"/>
                </a:lnTo>
                <a:close/>
              </a:path>
              <a:path w="3042284" h="1339214">
                <a:moveTo>
                  <a:pt x="764286" y="498348"/>
                </a:moveTo>
                <a:lnTo>
                  <a:pt x="386334" y="498348"/>
                </a:lnTo>
                <a:lnTo>
                  <a:pt x="390906" y="503682"/>
                </a:lnTo>
                <a:lnTo>
                  <a:pt x="390905" y="508254"/>
                </a:lnTo>
                <a:lnTo>
                  <a:pt x="759714" y="508254"/>
                </a:lnTo>
                <a:lnTo>
                  <a:pt x="759714" y="503682"/>
                </a:lnTo>
                <a:lnTo>
                  <a:pt x="764286" y="498348"/>
                </a:lnTo>
                <a:close/>
              </a:path>
              <a:path w="3042284" h="1339214">
                <a:moveTo>
                  <a:pt x="390905" y="508254"/>
                </a:moveTo>
                <a:lnTo>
                  <a:pt x="390906" y="503682"/>
                </a:lnTo>
                <a:lnTo>
                  <a:pt x="386334" y="498348"/>
                </a:lnTo>
                <a:lnTo>
                  <a:pt x="386334" y="508254"/>
                </a:lnTo>
                <a:lnTo>
                  <a:pt x="390905" y="508254"/>
                </a:lnTo>
                <a:close/>
              </a:path>
              <a:path w="3042284" h="1339214">
                <a:moveTo>
                  <a:pt x="390906" y="840486"/>
                </a:moveTo>
                <a:lnTo>
                  <a:pt x="390906" y="835152"/>
                </a:lnTo>
                <a:lnTo>
                  <a:pt x="386334" y="840486"/>
                </a:lnTo>
                <a:lnTo>
                  <a:pt x="390906" y="840486"/>
                </a:lnTo>
                <a:close/>
              </a:path>
              <a:path w="3042284" h="1339214">
                <a:moveTo>
                  <a:pt x="390906" y="1011936"/>
                </a:moveTo>
                <a:lnTo>
                  <a:pt x="390906" y="840486"/>
                </a:lnTo>
                <a:lnTo>
                  <a:pt x="386334" y="840486"/>
                </a:lnTo>
                <a:lnTo>
                  <a:pt x="386334" y="995546"/>
                </a:lnTo>
                <a:lnTo>
                  <a:pt x="389382" y="998220"/>
                </a:lnTo>
                <a:lnTo>
                  <a:pt x="389382" y="1010602"/>
                </a:lnTo>
                <a:lnTo>
                  <a:pt x="390906" y="1011936"/>
                </a:lnTo>
                <a:close/>
              </a:path>
              <a:path w="3042284" h="1339214">
                <a:moveTo>
                  <a:pt x="2282952" y="498347"/>
                </a:moveTo>
                <a:lnTo>
                  <a:pt x="2282952" y="0"/>
                </a:lnTo>
                <a:lnTo>
                  <a:pt x="759714" y="0"/>
                </a:lnTo>
                <a:lnTo>
                  <a:pt x="759714" y="498348"/>
                </a:lnTo>
                <a:lnTo>
                  <a:pt x="764286" y="498348"/>
                </a:lnTo>
                <a:lnTo>
                  <a:pt x="764286" y="9906"/>
                </a:lnTo>
                <a:lnTo>
                  <a:pt x="768858" y="5334"/>
                </a:lnTo>
                <a:lnTo>
                  <a:pt x="768857" y="9906"/>
                </a:lnTo>
                <a:lnTo>
                  <a:pt x="2273046" y="9905"/>
                </a:lnTo>
                <a:lnTo>
                  <a:pt x="2273046" y="5333"/>
                </a:lnTo>
                <a:lnTo>
                  <a:pt x="2278380" y="9905"/>
                </a:lnTo>
                <a:lnTo>
                  <a:pt x="2278380" y="498347"/>
                </a:lnTo>
                <a:lnTo>
                  <a:pt x="2282952" y="498347"/>
                </a:lnTo>
                <a:close/>
              </a:path>
              <a:path w="3042284" h="1339214">
                <a:moveTo>
                  <a:pt x="768858" y="508254"/>
                </a:moveTo>
                <a:lnTo>
                  <a:pt x="768857" y="9906"/>
                </a:lnTo>
                <a:lnTo>
                  <a:pt x="764286" y="9906"/>
                </a:lnTo>
                <a:lnTo>
                  <a:pt x="764286" y="498348"/>
                </a:lnTo>
                <a:lnTo>
                  <a:pt x="759714" y="503682"/>
                </a:lnTo>
                <a:lnTo>
                  <a:pt x="759714" y="508254"/>
                </a:lnTo>
                <a:lnTo>
                  <a:pt x="768858" y="508254"/>
                </a:lnTo>
                <a:close/>
              </a:path>
              <a:path w="3042284" h="1339214">
                <a:moveTo>
                  <a:pt x="764286" y="840486"/>
                </a:moveTo>
                <a:lnTo>
                  <a:pt x="759714" y="835152"/>
                </a:lnTo>
                <a:lnTo>
                  <a:pt x="759714" y="840486"/>
                </a:lnTo>
                <a:lnTo>
                  <a:pt x="764286" y="840486"/>
                </a:lnTo>
                <a:close/>
              </a:path>
              <a:path w="3042284" h="1339214">
                <a:moveTo>
                  <a:pt x="768857" y="1338834"/>
                </a:moveTo>
                <a:lnTo>
                  <a:pt x="768858" y="1333500"/>
                </a:lnTo>
                <a:lnTo>
                  <a:pt x="764286" y="1328928"/>
                </a:lnTo>
                <a:lnTo>
                  <a:pt x="764286" y="840486"/>
                </a:lnTo>
                <a:lnTo>
                  <a:pt x="759714" y="840486"/>
                </a:lnTo>
                <a:lnTo>
                  <a:pt x="759714" y="1338834"/>
                </a:lnTo>
                <a:lnTo>
                  <a:pt x="768857" y="1338834"/>
                </a:lnTo>
                <a:close/>
              </a:path>
              <a:path w="3042284" h="1339214">
                <a:moveTo>
                  <a:pt x="768857" y="9906"/>
                </a:moveTo>
                <a:lnTo>
                  <a:pt x="768858" y="5334"/>
                </a:lnTo>
                <a:lnTo>
                  <a:pt x="764286" y="9906"/>
                </a:lnTo>
                <a:lnTo>
                  <a:pt x="768857" y="9906"/>
                </a:lnTo>
                <a:close/>
              </a:path>
              <a:path w="3042284" h="1339214">
                <a:moveTo>
                  <a:pt x="2278380" y="1328927"/>
                </a:moveTo>
                <a:lnTo>
                  <a:pt x="764286" y="1328928"/>
                </a:lnTo>
                <a:lnTo>
                  <a:pt x="768858" y="1333500"/>
                </a:lnTo>
                <a:lnTo>
                  <a:pt x="768857" y="1338834"/>
                </a:lnTo>
                <a:lnTo>
                  <a:pt x="2273046" y="1338833"/>
                </a:lnTo>
                <a:lnTo>
                  <a:pt x="2273046" y="1333500"/>
                </a:lnTo>
                <a:lnTo>
                  <a:pt x="2278380" y="1328927"/>
                </a:lnTo>
                <a:close/>
              </a:path>
              <a:path w="3042284" h="1339214">
                <a:moveTo>
                  <a:pt x="2278380" y="9905"/>
                </a:moveTo>
                <a:lnTo>
                  <a:pt x="2273046" y="5333"/>
                </a:lnTo>
                <a:lnTo>
                  <a:pt x="2273046" y="9905"/>
                </a:lnTo>
                <a:lnTo>
                  <a:pt x="2278380" y="9905"/>
                </a:lnTo>
                <a:close/>
              </a:path>
              <a:path w="3042284" h="1339214">
                <a:moveTo>
                  <a:pt x="2282952" y="508253"/>
                </a:moveTo>
                <a:lnTo>
                  <a:pt x="2282952" y="503681"/>
                </a:lnTo>
                <a:lnTo>
                  <a:pt x="2278380" y="498347"/>
                </a:lnTo>
                <a:lnTo>
                  <a:pt x="2278380" y="9905"/>
                </a:lnTo>
                <a:lnTo>
                  <a:pt x="2273046" y="9905"/>
                </a:lnTo>
                <a:lnTo>
                  <a:pt x="2273046" y="508253"/>
                </a:lnTo>
                <a:lnTo>
                  <a:pt x="2282952" y="508253"/>
                </a:lnTo>
                <a:close/>
              </a:path>
              <a:path w="3042284" h="1339214">
                <a:moveTo>
                  <a:pt x="2661666" y="990866"/>
                </a:moveTo>
                <a:lnTo>
                  <a:pt x="2661666" y="830579"/>
                </a:lnTo>
                <a:lnTo>
                  <a:pt x="2273046" y="830580"/>
                </a:lnTo>
                <a:lnTo>
                  <a:pt x="2273046" y="1328927"/>
                </a:lnTo>
                <a:lnTo>
                  <a:pt x="2278380" y="1328927"/>
                </a:lnTo>
                <a:lnTo>
                  <a:pt x="2278380" y="840485"/>
                </a:lnTo>
                <a:lnTo>
                  <a:pt x="2282952" y="835151"/>
                </a:lnTo>
                <a:lnTo>
                  <a:pt x="2282952" y="840485"/>
                </a:lnTo>
                <a:lnTo>
                  <a:pt x="2651760" y="840485"/>
                </a:lnTo>
                <a:lnTo>
                  <a:pt x="2651760" y="835151"/>
                </a:lnTo>
                <a:lnTo>
                  <a:pt x="2656332" y="840485"/>
                </a:lnTo>
                <a:lnTo>
                  <a:pt x="2656332" y="995546"/>
                </a:lnTo>
                <a:lnTo>
                  <a:pt x="2661666" y="990866"/>
                </a:lnTo>
                <a:close/>
              </a:path>
              <a:path w="3042284" h="1339214">
                <a:moveTo>
                  <a:pt x="2282952" y="1338833"/>
                </a:moveTo>
                <a:lnTo>
                  <a:pt x="2282952" y="840485"/>
                </a:lnTo>
                <a:lnTo>
                  <a:pt x="2278380" y="840485"/>
                </a:lnTo>
                <a:lnTo>
                  <a:pt x="2278380" y="1328927"/>
                </a:lnTo>
                <a:lnTo>
                  <a:pt x="2273046" y="1333500"/>
                </a:lnTo>
                <a:lnTo>
                  <a:pt x="2273046" y="1338833"/>
                </a:lnTo>
                <a:lnTo>
                  <a:pt x="2282952" y="1338833"/>
                </a:lnTo>
                <a:close/>
              </a:path>
              <a:path w="3042284" h="1339214">
                <a:moveTo>
                  <a:pt x="2656332" y="498347"/>
                </a:moveTo>
                <a:lnTo>
                  <a:pt x="2278380" y="498347"/>
                </a:lnTo>
                <a:lnTo>
                  <a:pt x="2282952" y="503681"/>
                </a:lnTo>
                <a:lnTo>
                  <a:pt x="2282952" y="508253"/>
                </a:lnTo>
                <a:lnTo>
                  <a:pt x="2651760" y="508253"/>
                </a:lnTo>
                <a:lnTo>
                  <a:pt x="2651760" y="503681"/>
                </a:lnTo>
                <a:lnTo>
                  <a:pt x="2656332" y="498347"/>
                </a:lnTo>
                <a:close/>
              </a:path>
              <a:path w="3042284" h="1339214">
                <a:moveTo>
                  <a:pt x="2282952" y="840485"/>
                </a:moveTo>
                <a:lnTo>
                  <a:pt x="2282952" y="835151"/>
                </a:lnTo>
                <a:lnTo>
                  <a:pt x="2278380" y="840485"/>
                </a:lnTo>
                <a:lnTo>
                  <a:pt x="2282952" y="840485"/>
                </a:lnTo>
                <a:close/>
              </a:path>
              <a:path w="3042284" h="1339214">
                <a:moveTo>
                  <a:pt x="3041904" y="669797"/>
                </a:moveTo>
                <a:lnTo>
                  <a:pt x="2651760" y="326897"/>
                </a:lnTo>
                <a:lnTo>
                  <a:pt x="2651760" y="498347"/>
                </a:lnTo>
                <a:lnTo>
                  <a:pt x="2653284" y="498347"/>
                </a:lnTo>
                <a:lnTo>
                  <a:pt x="2653284" y="340613"/>
                </a:lnTo>
                <a:lnTo>
                  <a:pt x="2661666" y="337565"/>
                </a:lnTo>
                <a:lnTo>
                  <a:pt x="2661666" y="347967"/>
                </a:lnTo>
                <a:lnTo>
                  <a:pt x="3028089" y="669416"/>
                </a:lnTo>
                <a:lnTo>
                  <a:pt x="3031998" y="665988"/>
                </a:lnTo>
                <a:lnTo>
                  <a:pt x="3031998" y="678485"/>
                </a:lnTo>
                <a:lnTo>
                  <a:pt x="3041904" y="669797"/>
                </a:lnTo>
                <a:close/>
              </a:path>
              <a:path w="3042284" h="1339214">
                <a:moveTo>
                  <a:pt x="2656332" y="508253"/>
                </a:moveTo>
                <a:lnTo>
                  <a:pt x="2656332" y="498347"/>
                </a:lnTo>
                <a:lnTo>
                  <a:pt x="2651760" y="503681"/>
                </a:lnTo>
                <a:lnTo>
                  <a:pt x="2651760" y="508253"/>
                </a:lnTo>
                <a:lnTo>
                  <a:pt x="2656332" y="508253"/>
                </a:lnTo>
                <a:close/>
              </a:path>
              <a:path w="3042284" h="1339214">
                <a:moveTo>
                  <a:pt x="2656332" y="840485"/>
                </a:moveTo>
                <a:lnTo>
                  <a:pt x="2651760" y="835151"/>
                </a:lnTo>
                <a:lnTo>
                  <a:pt x="2651760" y="840485"/>
                </a:lnTo>
                <a:lnTo>
                  <a:pt x="2656332" y="840485"/>
                </a:lnTo>
                <a:close/>
              </a:path>
              <a:path w="3042284" h="1339214">
                <a:moveTo>
                  <a:pt x="2656332" y="995546"/>
                </a:moveTo>
                <a:lnTo>
                  <a:pt x="2656332" y="840485"/>
                </a:lnTo>
                <a:lnTo>
                  <a:pt x="2651760" y="840485"/>
                </a:lnTo>
                <a:lnTo>
                  <a:pt x="2651760" y="1011935"/>
                </a:lnTo>
                <a:lnTo>
                  <a:pt x="2653284" y="1010599"/>
                </a:lnTo>
                <a:lnTo>
                  <a:pt x="2653284" y="998219"/>
                </a:lnTo>
                <a:lnTo>
                  <a:pt x="2656332" y="995546"/>
                </a:lnTo>
                <a:close/>
              </a:path>
              <a:path w="3042284" h="1339214">
                <a:moveTo>
                  <a:pt x="2661666" y="347967"/>
                </a:moveTo>
                <a:lnTo>
                  <a:pt x="2661666" y="337565"/>
                </a:lnTo>
                <a:lnTo>
                  <a:pt x="2653284" y="340613"/>
                </a:lnTo>
                <a:lnTo>
                  <a:pt x="2661666" y="347967"/>
                </a:lnTo>
                <a:close/>
              </a:path>
              <a:path w="3042284" h="1339214">
                <a:moveTo>
                  <a:pt x="2661666" y="508253"/>
                </a:moveTo>
                <a:lnTo>
                  <a:pt x="2661666" y="347967"/>
                </a:lnTo>
                <a:lnTo>
                  <a:pt x="2653284" y="340613"/>
                </a:lnTo>
                <a:lnTo>
                  <a:pt x="2653284" y="498347"/>
                </a:lnTo>
                <a:lnTo>
                  <a:pt x="2656332" y="498347"/>
                </a:lnTo>
                <a:lnTo>
                  <a:pt x="2656332" y="508253"/>
                </a:lnTo>
                <a:lnTo>
                  <a:pt x="2661666" y="508253"/>
                </a:lnTo>
                <a:close/>
              </a:path>
              <a:path w="3042284" h="1339214">
                <a:moveTo>
                  <a:pt x="3031998" y="678485"/>
                </a:moveTo>
                <a:lnTo>
                  <a:pt x="3031998" y="672846"/>
                </a:lnTo>
                <a:lnTo>
                  <a:pt x="3028089" y="669416"/>
                </a:lnTo>
                <a:lnTo>
                  <a:pt x="2653284" y="998219"/>
                </a:lnTo>
                <a:lnTo>
                  <a:pt x="2661666" y="1001268"/>
                </a:lnTo>
                <a:lnTo>
                  <a:pt x="2661666" y="1003248"/>
                </a:lnTo>
                <a:lnTo>
                  <a:pt x="3031998" y="678485"/>
                </a:lnTo>
                <a:close/>
              </a:path>
              <a:path w="3042284" h="1339214">
                <a:moveTo>
                  <a:pt x="2661666" y="1003248"/>
                </a:moveTo>
                <a:lnTo>
                  <a:pt x="2661666" y="1001268"/>
                </a:lnTo>
                <a:lnTo>
                  <a:pt x="2653284" y="998219"/>
                </a:lnTo>
                <a:lnTo>
                  <a:pt x="2653284" y="1010599"/>
                </a:lnTo>
                <a:lnTo>
                  <a:pt x="2661666" y="1003248"/>
                </a:lnTo>
                <a:close/>
              </a:path>
              <a:path w="3042284" h="1339214">
                <a:moveTo>
                  <a:pt x="3031998" y="672846"/>
                </a:moveTo>
                <a:lnTo>
                  <a:pt x="3031998" y="665988"/>
                </a:lnTo>
                <a:lnTo>
                  <a:pt x="3028089" y="669416"/>
                </a:lnTo>
                <a:lnTo>
                  <a:pt x="3031998" y="6728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92594" y="5315966"/>
            <a:ext cx="1072515" cy="984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1600" b="1" spc="-5" dirty="0">
                <a:latin typeface="Arial" panose="020B0604020202020204"/>
                <a:cs typeface="Arial" panose="020B0604020202020204"/>
              </a:rPr>
              <a:t>3.</a:t>
            </a:r>
            <a:r>
              <a:rPr sz="16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依照定义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27940" algn="just">
              <a:lnSpc>
                <a:spcPct val="98000"/>
              </a:lnSpc>
              <a:spcBef>
                <a:spcPts val="115"/>
              </a:spcBef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信息，对数  据库的使用  实施控制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8095" y="5277611"/>
            <a:ext cx="1289685" cy="1318260"/>
          </a:xfrm>
          <a:custGeom>
            <a:avLst/>
            <a:gdLst/>
            <a:ahLst/>
            <a:cxnLst/>
            <a:rect l="l" t="t" r="r" b="b"/>
            <a:pathLst>
              <a:path w="1289685" h="1318259">
                <a:moveTo>
                  <a:pt x="1289304" y="1130046"/>
                </a:moveTo>
                <a:lnTo>
                  <a:pt x="1289304" y="0"/>
                </a:lnTo>
                <a:lnTo>
                  <a:pt x="1285519" y="20595"/>
                </a:lnTo>
                <a:lnTo>
                  <a:pt x="1274427" y="40547"/>
                </a:lnTo>
                <a:lnTo>
                  <a:pt x="1231898" y="78060"/>
                </a:lnTo>
                <a:lnTo>
                  <a:pt x="1164872" y="111617"/>
                </a:lnTo>
                <a:lnTo>
                  <a:pt x="1123158" y="126625"/>
                </a:lnTo>
                <a:lnTo>
                  <a:pt x="1076502" y="140298"/>
                </a:lnTo>
                <a:lnTo>
                  <a:pt x="1025298" y="152521"/>
                </a:lnTo>
                <a:lnTo>
                  <a:pt x="969941" y="163180"/>
                </a:lnTo>
                <a:lnTo>
                  <a:pt x="910825" y="172160"/>
                </a:lnTo>
                <a:lnTo>
                  <a:pt x="848343" y="179344"/>
                </a:lnTo>
                <a:lnTo>
                  <a:pt x="782891" y="184618"/>
                </a:lnTo>
                <a:lnTo>
                  <a:pt x="714863" y="187867"/>
                </a:lnTo>
                <a:lnTo>
                  <a:pt x="644652" y="188975"/>
                </a:lnTo>
                <a:lnTo>
                  <a:pt x="574440" y="187867"/>
                </a:lnTo>
                <a:lnTo>
                  <a:pt x="506412" y="184618"/>
                </a:lnTo>
                <a:lnTo>
                  <a:pt x="440960" y="179344"/>
                </a:lnTo>
                <a:lnTo>
                  <a:pt x="378478" y="172160"/>
                </a:lnTo>
                <a:lnTo>
                  <a:pt x="319362" y="163180"/>
                </a:lnTo>
                <a:lnTo>
                  <a:pt x="264005" y="152521"/>
                </a:lnTo>
                <a:lnTo>
                  <a:pt x="212801" y="140298"/>
                </a:lnTo>
                <a:lnTo>
                  <a:pt x="166145" y="126625"/>
                </a:lnTo>
                <a:lnTo>
                  <a:pt x="124431" y="111617"/>
                </a:lnTo>
                <a:lnTo>
                  <a:pt x="88053" y="95391"/>
                </a:lnTo>
                <a:lnTo>
                  <a:pt x="32881" y="59740"/>
                </a:lnTo>
                <a:lnTo>
                  <a:pt x="3784" y="20595"/>
                </a:lnTo>
                <a:lnTo>
                  <a:pt x="0" y="0"/>
                </a:lnTo>
                <a:lnTo>
                  <a:pt x="0" y="1130046"/>
                </a:lnTo>
                <a:lnTo>
                  <a:pt x="14876" y="1170556"/>
                </a:lnTo>
                <a:lnTo>
                  <a:pt x="57405" y="1207972"/>
                </a:lnTo>
                <a:lnTo>
                  <a:pt x="124431" y="1241395"/>
                </a:lnTo>
                <a:lnTo>
                  <a:pt x="166145" y="1256328"/>
                </a:lnTo>
                <a:lnTo>
                  <a:pt x="212801" y="1269925"/>
                </a:lnTo>
                <a:lnTo>
                  <a:pt x="264005" y="1282074"/>
                </a:lnTo>
                <a:lnTo>
                  <a:pt x="319362" y="1292662"/>
                </a:lnTo>
                <a:lnTo>
                  <a:pt x="378478" y="1301577"/>
                </a:lnTo>
                <a:lnTo>
                  <a:pt x="440960" y="1308707"/>
                </a:lnTo>
                <a:lnTo>
                  <a:pt x="506412" y="1313939"/>
                </a:lnTo>
                <a:lnTo>
                  <a:pt x="574440" y="1317161"/>
                </a:lnTo>
                <a:lnTo>
                  <a:pt x="644652" y="1318260"/>
                </a:lnTo>
                <a:lnTo>
                  <a:pt x="714863" y="1317161"/>
                </a:lnTo>
                <a:lnTo>
                  <a:pt x="782891" y="1313939"/>
                </a:lnTo>
                <a:lnTo>
                  <a:pt x="848343" y="1308707"/>
                </a:lnTo>
                <a:lnTo>
                  <a:pt x="910825" y="1301577"/>
                </a:lnTo>
                <a:lnTo>
                  <a:pt x="969941" y="1292662"/>
                </a:lnTo>
                <a:lnTo>
                  <a:pt x="1025298" y="1282074"/>
                </a:lnTo>
                <a:lnTo>
                  <a:pt x="1076502" y="1269925"/>
                </a:lnTo>
                <a:lnTo>
                  <a:pt x="1123158" y="1256328"/>
                </a:lnTo>
                <a:lnTo>
                  <a:pt x="1164872" y="1241395"/>
                </a:lnTo>
                <a:lnTo>
                  <a:pt x="1201250" y="1225239"/>
                </a:lnTo>
                <a:lnTo>
                  <a:pt x="1256422" y="1189707"/>
                </a:lnTo>
                <a:lnTo>
                  <a:pt x="1285519" y="1150631"/>
                </a:lnTo>
                <a:lnTo>
                  <a:pt x="1289304" y="1130046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8095" y="5089397"/>
            <a:ext cx="1289685" cy="377190"/>
          </a:xfrm>
          <a:custGeom>
            <a:avLst/>
            <a:gdLst/>
            <a:ahLst/>
            <a:cxnLst/>
            <a:rect l="l" t="t" r="r" b="b"/>
            <a:pathLst>
              <a:path w="1289685" h="377189">
                <a:moveTo>
                  <a:pt x="1289304" y="188213"/>
                </a:moveTo>
                <a:lnTo>
                  <a:pt x="1274427" y="147932"/>
                </a:lnTo>
                <a:lnTo>
                  <a:pt x="1231898" y="110615"/>
                </a:lnTo>
                <a:lnTo>
                  <a:pt x="1164872" y="77193"/>
                </a:lnTo>
                <a:lnTo>
                  <a:pt x="1123158" y="62235"/>
                </a:lnTo>
                <a:lnTo>
                  <a:pt x="1076502" y="48600"/>
                </a:lnTo>
                <a:lnTo>
                  <a:pt x="1025298" y="36405"/>
                </a:lnTo>
                <a:lnTo>
                  <a:pt x="969941" y="25766"/>
                </a:lnTo>
                <a:lnTo>
                  <a:pt x="910825" y="16801"/>
                </a:lnTo>
                <a:lnTo>
                  <a:pt x="848343" y="9625"/>
                </a:lnTo>
                <a:lnTo>
                  <a:pt x="782891" y="4355"/>
                </a:lnTo>
                <a:lnTo>
                  <a:pt x="714863" y="1108"/>
                </a:lnTo>
                <a:lnTo>
                  <a:pt x="644652" y="0"/>
                </a:lnTo>
                <a:lnTo>
                  <a:pt x="574440" y="1108"/>
                </a:lnTo>
                <a:lnTo>
                  <a:pt x="506412" y="4355"/>
                </a:lnTo>
                <a:lnTo>
                  <a:pt x="440960" y="9625"/>
                </a:lnTo>
                <a:lnTo>
                  <a:pt x="378478" y="16801"/>
                </a:lnTo>
                <a:lnTo>
                  <a:pt x="319362" y="25766"/>
                </a:lnTo>
                <a:lnTo>
                  <a:pt x="264005" y="36405"/>
                </a:lnTo>
                <a:lnTo>
                  <a:pt x="212801" y="48600"/>
                </a:lnTo>
                <a:lnTo>
                  <a:pt x="166145" y="62235"/>
                </a:lnTo>
                <a:lnTo>
                  <a:pt x="124431" y="77193"/>
                </a:lnTo>
                <a:lnTo>
                  <a:pt x="88053" y="93359"/>
                </a:lnTo>
                <a:lnTo>
                  <a:pt x="32881" y="128845"/>
                </a:lnTo>
                <a:lnTo>
                  <a:pt x="3784" y="167761"/>
                </a:lnTo>
                <a:lnTo>
                  <a:pt x="0" y="188213"/>
                </a:lnTo>
                <a:lnTo>
                  <a:pt x="3784" y="208809"/>
                </a:lnTo>
                <a:lnTo>
                  <a:pt x="32881" y="247954"/>
                </a:lnTo>
                <a:lnTo>
                  <a:pt x="88053" y="283605"/>
                </a:lnTo>
                <a:lnTo>
                  <a:pt x="124431" y="299831"/>
                </a:lnTo>
                <a:lnTo>
                  <a:pt x="166145" y="314839"/>
                </a:lnTo>
                <a:lnTo>
                  <a:pt x="212801" y="328512"/>
                </a:lnTo>
                <a:lnTo>
                  <a:pt x="264005" y="340735"/>
                </a:lnTo>
                <a:lnTo>
                  <a:pt x="319362" y="351394"/>
                </a:lnTo>
                <a:lnTo>
                  <a:pt x="378478" y="360374"/>
                </a:lnTo>
                <a:lnTo>
                  <a:pt x="440960" y="367558"/>
                </a:lnTo>
                <a:lnTo>
                  <a:pt x="506412" y="372832"/>
                </a:lnTo>
                <a:lnTo>
                  <a:pt x="574440" y="376081"/>
                </a:lnTo>
                <a:lnTo>
                  <a:pt x="644652" y="377189"/>
                </a:lnTo>
                <a:lnTo>
                  <a:pt x="714863" y="376081"/>
                </a:lnTo>
                <a:lnTo>
                  <a:pt x="782891" y="372832"/>
                </a:lnTo>
                <a:lnTo>
                  <a:pt x="848343" y="367558"/>
                </a:lnTo>
                <a:lnTo>
                  <a:pt x="910825" y="360374"/>
                </a:lnTo>
                <a:lnTo>
                  <a:pt x="969941" y="351394"/>
                </a:lnTo>
                <a:lnTo>
                  <a:pt x="1025298" y="340735"/>
                </a:lnTo>
                <a:lnTo>
                  <a:pt x="1076502" y="328512"/>
                </a:lnTo>
                <a:lnTo>
                  <a:pt x="1123158" y="314839"/>
                </a:lnTo>
                <a:lnTo>
                  <a:pt x="1164872" y="299831"/>
                </a:lnTo>
                <a:lnTo>
                  <a:pt x="1201250" y="283605"/>
                </a:lnTo>
                <a:lnTo>
                  <a:pt x="1256422" y="247954"/>
                </a:lnTo>
                <a:lnTo>
                  <a:pt x="1285519" y="208809"/>
                </a:lnTo>
                <a:lnTo>
                  <a:pt x="1289304" y="188213"/>
                </a:lnTo>
                <a:close/>
              </a:path>
            </a:pathLst>
          </a:custGeom>
          <a:solidFill>
            <a:srgbClr val="E0E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523" y="5083934"/>
            <a:ext cx="1298575" cy="1517015"/>
          </a:xfrm>
          <a:custGeom>
            <a:avLst/>
            <a:gdLst/>
            <a:ahLst/>
            <a:cxnLst/>
            <a:rect l="l" t="t" r="r" b="b"/>
            <a:pathLst>
              <a:path w="1298575" h="1517015">
                <a:moveTo>
                  <a:pt x="1298448" y="193677"/>
                </a:moveTo>
                <a:lnTo>
                  <a:pt x="1298448" y="188343"/>
                </a:lnTo>
                <a:lnTo>
                  <a:pt x="1297686" y="183009"/>
                </a:lnTo>
                <a:lnTo>
                  <a:pt x="1296161" y="178437"/>
                </a:lnTo>
                <a:lnTo>
                  <a:pt x="1294638" y="173103"/>
                </a:lnTo>
                <a:lnTo>
                  <a:pt x="1248587" y="118975"/>
                </a:lnTo>
                <a:lnTo>
                  <a:pt x="1211853" y="96452"/>
                </a:lnTo>
                <a:lnTo>
                  <a:pt x="1167885" y="76746"/>
                </a:lnTo>
                <a:lnTo>
                  <a:pt x="1118113" y="59701"/>
                </a:lnTo>
                <a:lnTo>
                  <a:pt x="1063967" y="45157"/>
                </a:lnTo>
                <a:lnTo>
                  <a:pt x="1006877" y="32959"/>
                </a:lnTo>
                <a:lnTo>
                  <a:pt x="948271" y="22948"/>
                </a:lnTo>
                <a:lnTo>
                  <a:pt x="889580" y="14967"/>
                </a:lnTo>
                <a:lnTo>
                  <a:pt x="832233" y="8858"/>
                </a:lnTo>
                <a:lnTo>
                  <a:pt x="777660" y="4465"/>
                </a:lnTo>
                <a:lnTo>
                  <a:pt x="727290" y="1629"/>
                </a:lnTo>
                <a:lnTo>
                  <a:pt x="682553" y="193"/>
                </a:lnTo>
                <a:lnTo>
                  <a:pt x="644878" y="0"/>
                </a:lnTo>
                <a:lnTo>
                  <a:pt x="615696" y="891"/>
                </a:lnTo>
                <a:lnTo>
                  <a:pt x="582929" y="1653"/>
                </a:lnTo>
                <a:lnTo>
                  <a:pt x="550926" y="3177"/>
                </a:lnTo>
                <a:lnTo>
                  <a:pt x="524465" y="3831"/>
                </a:lnTo>
                <a:lnTo>
                  <a:pt x="487544" y="6174"/>
                </a:lnTo>
                <a:lnTo>
                  <a:pt x="442293" y="10367"/>
                </a:lnTo>
                <a:lnTo>
                  <a:pt x="390841" y="16568"/>
                </a:lnTo>
                <a:lnTo>
                  <a:pt x="335316" y="24937"/>
                </a:lnTo>
                <a:lnTo>
                  <a:pt x="277847" y="35634"/>
                </a:lnTo>
                <a:lnTo>
                  <a:pt x="220565" y="48819"/>
                </a:lnTo>
                <a:lnTo>
                  <a:pt x="165597" y="64651"/>
                </a:lnTo>
                <a:lnTo>
                  <a:pt x="115073" y="83290"/>
                </a:lnTo>
                <a:lnTo>
                  <a:pt x="71123" y="104895"/>
                </a:lnTo>
                <a:lnTo>
                  <a:pt x="35874" y="129626"/>
                </a:lnTo>
                <a:lnTo>
                  <a:pt x="0" y="189105"/>
                </a:lnTo>
                <a:lnTo>
                  <a:pt x="0" y="193677"/>
                </a:lnTo>
                <a:lnTo>
                  <a:pt x="9143" y="193677"/>
                </a:lnTo>
                <a:lnTo>
                  <a:pt x="9143" y="189105"/>
                </a:lnTo>
                <a:lnTo>
                  <a:pt x="9906" y="185295"/>
                </a:lnTo>
                <a:lnTo>
                  <a:pt x="52312" y="128603"/>
                </a:lnTo>
                <a:lnTo>
                  <a:pt x="90028" y="105176"/>
                </a:lnTo>
                <a:lnTo>
                  <a:pt x="136015" y="84808"/>
                </a:lnTo>
                <a:lnTo>
                  <a:pt x="188215" y="67330"/>
                </a:lnTo>
                <a:lnTo>
                  <a:pt x="244574" y="52576"/>
                </a:lnTo>
                <a:lnTo>
                  <a:pt x="303069" y="40374"/>
                </a:lnTo>
                <a:lnTo>
                  <a:pt x="361612" y="30565"/>
                </a:lnTo>
                <a:lnTo>
                  <a:pt x="418141" y="22981"/>
                </a:lnTo>
                <a:lnTo>
                  <a:pt x="470597" y="17457"/>
                </a:lnTo>
                <a:lnTo>
                  <a:pt x="516920" y="13824"/>
                </a:lnTo>
                <a:lnTo>
                  <a:pt x="557236" y="11887"/>
                </a:lnTo>
                <a:lnTo>
                  <a:pt x="582929" y="11559"/>
                </a:lnTo>
                <a:lnTo>
                  <a:pt x="615696" y="10797"/>
                </a:lnTo>
                <a:lnTo>
                  <a:pt x="649224" y="10797"/>
                </a:lnTo>
                <a:lnTo>
                  <a:pt x="675749" y="10280"/>
                </a:lnTo>
                <a:lnTo>
                  <a:pt x="682553" y="10292"/>
                </a:lnTo>
                <a:lnTo>
                  <a:pt x="763141" y="13061"/>
                </a:lnTo>
                <a:lnTo>
                  <a:pt x="814799" y="16790"/>
                </a:lnTo>
                <a:lnTo>
                  <a:pt x="870556" y="22267"/>
                </a:lnTo>
                <a:lnTo>
                  <a:pt x="928770" y="29650"/>
                </a:lnTo>
                <a:lnTo>
                  <a:pt x="987794" y="39096"/>
                </a:lnTo>
                <a:lnTo>
                  <a:pt x="1045985" y="50761"/>
                </a:lnTo>
                <a:lnTo>
                  <a:pt x="1101696" y="64803"/>
                </a:lnTo>
                <a:lnTo>
                  <a:pt x="1153283" y="81378"/>
                </a:lnTo>
                <a:lnTo>
                  <a:pt x="1199101" y="100643"/>
                </a:lnTo>
                <a:lnTo>
                  <a:pt x="1237506" y="122756"/>
                </a:lnTo>
                <a:lnTo>
                  <a:pt x="1266852" y="147873"/>
                </a:lnTo>
                <a:lnTo>
                  <a:pt x="1287017" y="180723"/>
                </a:lnTo>
                <a:lnTo>
                  <a:pt x="1288542" y="189867"/>
                </a:lnTo>
                <a:lnTo>
                  <a:pt x="1288542" y="193677"/>
                </a:lnTo>
                <a:lnTo>
                  <a:pt x="1298448" y="193677"/>
                </a:lnTo>
                <a:close/>
              </a:path>
              <a:path w="1298575" h="1517015">
                <a:moveTo>
                  <a:pt x="1298448" y="199011"/>
                </a:moveTo>
                <a:lnTo>
                  <a:pt x="1298448" y="193677"/>
                </a:lnTo>
                <a:lnTo>
                  <a:pt x="1288542" y="193677"/>
                </a:lnTo>
                <a:lnTo>
                  <a:pt x="1288542" y="199011"/>
                </a:lnTo>
                <a:lnTo>
                  <a:pt x="1287780" y="202821"/>
                </a:lnTo>
                <a:lnTo>
                  <a:pt x="1246144" y="259155"/>
                </a:lnTo>
                <a:lnTo>
                  <a:pt x="1212088" y="280868"/>
                </a:lnTo>
                <a:lnTo>
                  <a:pt x="1170846" y="299984"/>
                </a:lnTo>
                <a:lnTo>
                  <a:pt x="1123839" y="316636"/>
                </a:lnTo>
                <a:lnTo>
                  <a:pt x="1072488" y="330959"/>
                </a:lnTo>
                <a:lnTo>
                  <a:pt x="1018213" y="343089"/>
                </a:lnTo>
                <a:lnTo>
                  <a:pt x="962435" y="353159"/>
                </a:lnTo>
                <a:lnTo>
                  <a:pt x="906574" y="361305"/>
                </a:lnTo>
                <a:lnTo>
                  <a:pt x="852051" y="367662"/>
                </a:lnTo>
                <a:lnTo>
                  <a:pt x="800286" y="372363"/>
                </a:lnTo>
                <a:lnTo>
                  <a:pt x="752701" y="375545"/>
                </a:lnTo>
                <a:lnTo>
                  <a:pt x="710715" y="377342"/>
                </a:lnTo>
                <a:lnTo>
                  <a:pt x="675749" y="377888"/>
                </a:lnTo>
                <a:lnTo>
                  <a:pt x="649224" y="377319"/>
                </a:lnTo>
                <a:lnTo>
                  <a:pt x="615696" y="377319"/>
                </a:lnTo>
                <a:lnTo>
                  <a:pt x="582929" y="376557"/>
                </a:lnTo>
                <a:lnTo>
                  <a:pt x="557236" y="376170"/>
                </a:lnTo>
                <a:lnTo>
                  <a:pt x="553672" y="376066"/>
                </a:lnTo>
                <a:lnTo>
                  <a:pt x="470505" y="370500"/>
                </a:lnTo>
                <a:lnTo>
                  <a:pt x="417762" y="364915"/>
                </a:lnTo>
                <a:lnTo>
                  <a:pt x="361551" y="357367"/>
                </a:lnTo>
                <a:lnTo>
                  <a:pt x="303038" y="347568"/>
                </a:lnTo>
                <a:lnTo>
                  <a:pt x="244572" y="335390"/>
                </a:lnTo>
                <a:lnTo>
                  <a:pt x="188182" y="320655"/>
                </a:lnTo>
                <a:lnTo>
                  <a:pt x="135956" y="303201"/>
                </a:lnTo>
                <a:lnTo>
                  <a:pt x="89957" y="282859"/>
                </a:lnTo>
                <a:lnTo>
                  <a:pt x="52242" y="259461"/>
                </a:lnTo>
                <a:lnTo>
                  <a:pt x="24871" y="232838"/>
                </a:lnTo>
                <a:lnTo>
                  <a:pt x="9143" y="198249"/>
                </a:lnTo>
                <a:lnTo>
                  <a:pt x="9143" y="193677"/>
                </a:lnTo>
                <a:lnTo>
                  <a:pt x="0" y="193677"/>
                </a:lnTo>
                <a:lnTo>
                  <a:pt x="0" y="199773"/>
                </a:lnTo>
                <a:lnTo>
                  <a:pt x="761" y="204345"/>
                </a:lnTo>
                <a:lnTo>
                  <a:pt x="1523" y="209679"/>
                </a:lnTo>
                <a:lnTo>
                  <a:pt x="44999" y="265692"/>
                </a:lnTo>
                <a:lnTo>
                  <a:pt x="81343" y="288923"/>
                </a:lnTo>
                <a:lnTo>
                  <a:pt x="125226" y="309199"/>
                </a:lnTo>
                <a:lnTo>
                  <a:pt x="174998" y="326692"/>
                </a:lnTo>
                <a:lnTo>
                  <a:pt x="229074" y="341589"/>
                </a:lnTo>
                <a:lnTo>
                  <a:pt x="285607" y="354016"/>
                </a:lnTo>
                <a:lnTo>
                  <a:pt x="343144" y="364191"/>
                </a:lnTo>
                <a:lnTo>
                  <a:pt x="399971" y="372269"/>
                </a:lnTo>
                <a:lnTo>
                  <a:pt x="454437" y="378422"/>
                </a:lnTo>
                <a:lnTo>
                  <a:pt x="504892" y="382823"/>
                </a:lnTo>
                <a:lnTo>
                  <a:pt x="549687" y="385643"/>
                </a:lnTo>
                <a:lnTo>
                  <a:pt x="615696" y="387225"/>
                </a:lnTo>
                <a:lnTo>
                  <a:pt x="649224" y="387225"/>
                </a:lnTo>
                <a:lnTo>
                  <a:pt x="678709" y="386540"/>
                </a:lnTo>
                <a:lnTo>
                  <a:pt x="682553" y="386468"/>
                </a:lnTo>
                <a:lnTo>
                  <a:pt x="706570" y="386670"/>
                </a:lnTo>
                <a:lnTo>
                  <a:pt x="710715" y="386676"/>
                </a:lnTo>
                <a:lnTo>
                  <a:pt x="747199" y="385563"/>
                </a:lnTo>
                <a:lnTo>
                  <a:pt x="791943" y="382903"/>
                </a:lnTo>
                <a:lnTo>
                  <a:pt x="842520" y="378568"/>
                </a:lnTo>
                <a:lnTo>
                  <a:pt x="897235" y="372406"/>
                </a:lnTo>
                <a:lnTo>
                  <a:pt x="954393" y="364264"/>
                </a:lnTo>
                <a:lnTo>
                  <a:pt x="1012297" y="353992"/>
                </a:lnTo>
                <a:lnTo>
                  <a:pt x="1069254" y="341438"/>
                </a:lnTo>
                <a:lnTo>
                  <a:pt x="1123568" y="326449"/>
                </a:lnTo>
                <a:lnTo>
                  <a:pt x="1173544" y="308875"/>
                </a:lnTo>
                <a:lnTo>
                  <a:pt x="1217486" y="288562"/>
                </a:lnTo>
                <a:lnTo>
                  <a:pt x="1253700" y="265360"/>
                </a:lnTo>
                <a:lnTo>
                  <a:pt x="1296161" y="209679"/>
                </a:lnTo>
                <a:lnTo>
                  <a:pt x="1297686" y="204345"/>
                </a:lnTo>
                <a:lnTo>
                  <a:pt x="1298448" y="199011"/>
                </a:lnTo>
                <a:close/>
              </a:path>
              <a:path w="1298575" h="1517015">
                <a:moveTo>
                  <a:pt x="1298448" y="1329057"/>
                </a:moveTo>
                <a:lnTo>
                  <a:pt x="1298448" y="199011"/>
                </a:lnTo>
                <a:lnTo>
                  <a:pt x="1297686" y="204345"/>
                </a:lnTo>
                <a:lnTo>
                  <a:pt x="1296161" y="209679"/>
                </a:lnTo>
                <a:lnTo>
                  <a:pt x="1288542" y="223993"/>
                </a:lnTo>
                <a:lnTo>
                  <a:pt x="1288542" y="1328295"/>
                </a:lnTo>
                <a:lnTo>
                  <a:pt x="1276368" y="1358081"/>
                </a:lnTo>
                <a:lnTo>
                  <a:pt x="1217080" y="1408090"/>
                </a:lnTo>
                <a:lnTo>
                  <a:pt x="1173704" y="1428627"/>
                </a:lnTo>
                <a:lnTo>
                  <a:pt x="1123568" y="1446420"/>
                </a:lnTo>
                <a:lnTo>
                  <a:pt x="1068836" y="1461544"/>
                </a:lnTo>
                <a:lnTo>
                  <a:pt x="1011083" y="1474237"/>
                </a:lnTo>
                <a:lnTo>
                  <a:pt x="952276" y="1484628"/>
                </a:lnTo>
                <a:lnTo>
                  <a:pt x="894285" y="1492872"/>
                </a:lnTo>
                <a:lnTo>
                  <a:pt x="838978" y="1499127"/>
                </a:lnTo>
                <a:lnTo>
                  <a:pt x="788226" y="1503547"/>
                </a:lnTo>
                <a:lnTo>
                  <a:pt x="743898" y="1506289"/>
                </a:lnTo>
                <a:lnTo>
                  <a:pt x="710715" y="1507413"/>
                </a:lnTo>
                <a:lnTo>
                  <a:pt x="587171" y="1507412"/>
                </a:lnTo>
                <a:lnTo>
                  <a:pt x="509353" y="1503517"/>
                </a:lnTo>
                <a:lnTo>
                  <a:pt x="458641" y="1499089"/>
                </a:lnTo>
                <a:lnTo>
                  <a:pt x="403398" y="1492828"/>
                </a:lnTo>
                <a:lnTo>
                  <a:pt x="345482" y="1484579"/>
                </a:lnTo>
                <a:lnTo>
                  <a:pt x="286754" y="1474185"/>
                </a:lnTo>
                <a:lnTo>
                  <a:pt x="229008" y="1461473"/>
                </a:lnTo>
                <a:lnTo>
                  <a:pt x="174301" y="1446341"/>
                </a:lnTo>
                <a:lnTo>
                  <a:pt x="124295" y="1428579"/>
                </a:lnTo>
                <a:lnTo>
                  <a:pt x="80917" y="1408050"/>
                </a:lnTo>
                <a:lnTo>
                  <a:pt x="46026" y="1384596"/>
                </a:lnTo>
                <a:lnTo>
                  <a:pt x="9143" y="1328295"/>
                </a:lnTo>
                <a:lnTo>
                  <a:pt x="9143" y="223527"/>
                </a:lnTo>
                <a:lnTo>
                  <a:pt x="1523" y="209679"/>
                </a:lnTo>
                <a:lnTo>
                  <a:pt x="761" y="204345"/>
                </a:lnTo>
                <a:lnTo>
                  <a:pt x="0" y="199773"/>
                </a:lnTo>
                <a:lnTo>
                  <a:pt x="0" y="1329819"/>
                </a:lnTo>
                <a:lnTo>
                  <a:pt x="32985" y="1385582"/>
                </a:lnTo>
                <a:lnTo>
                  <a:pt x="64300" y="1409070"/>
                </a:lnTo>
                <a:lnTo>
                  <a:pt x="103462" y="1429812"/>
                </a:lnTo>
                <a:lnTo>
                  <a:pt x="148945" y="1447949"/>
                </a:lnTo>
                <a:lnTo>
                  <a:pt x="199223" y="1463618"/>
                </a:lnTo>
                <a:lnTo>
                  <a:pt x="252769" y="1476960"/>
                </a:lnTo>
                <a:lnTo>
                  <a:pt x="308059" y="1488111"/>
                </a:lnTo>
                <a:lnTo>
                  <a:pt x="363565" y="1497211"/>
                </a:lnTo>
                <a:lnTo>
                  <a:pt x="418141" y="1504439"/>
                </a:lnTo>
                <a:lnTo>
                  <a:pt x="469123" y="1509813"/>
                </a:lnTo>
                <a:lnTo>
                  <a:pt x="516123" y="1513593"/>
                </a:lnTo>
                <a:lnTo>
                  <a:pt x="557236" y="1515876"/>
                </a:lnTo>
                <a:lnTo>
                  <a:pt x="590936" y="1516802"/>
                </a:lnTo>
                <a:lnTo>
                  <a:pt x="615696" y="1516509"/>
                </a:lnTo>
                <a:lnTo>
                  <a:pt x="682553" y="1516515"/>
                </a:lnTo>
                <a:lnTo>
                  <a:pt x="740218" y="1515810"/>
                </a:lnTo>
                <a:lnTo>
                  <a:pt x="781386" y="1513495"/>
                </a:lnTo>
                <a:lnTo>
                  <a:pt x="828526" y="1509685"/>
                </a:lnTo>
                <a:lnTo>
                  <a:pt x="880090" y="1504238"/>
                </a:lnTo>
                <a:lnTo>
                  <a:pt x="934529" y="1497016"/>
                </a:lnTo>
                <a:lnTo>
                  <a:pt x="990296" y="1487879"/>
                </a:lnTo>
                <a:lnTo>
                  <a:pt x="1045985" y="1476650"/>
                </a:lnTo>
                <a:lnTo>
                  <a:pt x="1099620" y="1463298"/>
                </a:lnTo>
                <a:lnTo>
                  <a:pt x="1150080" y="1447576"/>
                </a:lnTo>
                <a:lnTo>
                  <a:pt x="1195676" y="1429380"/>
                </a:lnTo>
                <a:lnTo>
                  <a:pt x="1234859" y="1408570"/>
                </a:lnTo>
                <a:lnTo>
                  <a:pt x="1266080" y="1385006"/>
                </a:lnTo>
                <a:lnTo>
                  <a:pt x="1287793" y="1358548"/>
                </a:lnTo>
                <a:lnTo>
                  <a:pt x="1298448" y="1329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49229" y="5121909"/>
            <a:ext cx="79121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9199" y="1621535"/>
            <a:ext cx="8397240" cy="1798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系统软件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):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从用户角度看</a:t>
            </a:r>
            <a:r>
              <a:rPr sz="2000" b="1" u="sng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的功能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>
              <a:lnSpc>
                <a:spcPct val="100000"/>
              </a:lnSpc>
              <a:spcBef>
                <a:spcPts val="1350"/>
              </a:spcBef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数据库控制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000" b="1" spc="3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3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控制数据库中数据的使用---哪些用户可以使用,哪些不可以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29945" indent="-2667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"/>
              <a:tabLst>
                <a:tab pos="830580" algn="l"/>
              </a:tabLst>
            </a:pP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提供一套</a:t>
            </a:r>
            <a:r>
              <a:rPr sz="1800" b="1" u="sng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数据控制语言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(DCL:Data Control</a:t>
            </a:r>
            <a:r>
              <a:rPr sz="18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Language)</a:t>
            </a:r>
            <a:r>
              <a:rPr sz="1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给用户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>
              <a:lnSpc>
                <a:spcPts val="2075"/>
              </a:lnSpc>
              <a:spcBef>
                <a:spcPts val="645"/>
              </a:spcBef>
            </a:pPr>
            <a:r>
              <a:rPr sz="18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1800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用户使用</a:t>
            </a:r>
            <a:r>
              <a:rPr sz="18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DCL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描述其对数据库所要实施的控制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1292860" algn="r">
              <a:lnSpc>
                <a:spcPts val="1835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数据安全性完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3651" y="3394964"/>
            <a:ext cx="125476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整性定义信息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42545" y="3487292"/>
            <a:ext cx="3872695" cy="1821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38442" y="3766820"/>
            <a:ext cx="11652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sz="16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谁</a:t>
            </a:r>
            <a:r>
              <a:rPr sz="16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b="1" spc="-7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能访问哪  </a:t>
            </a:r>
            <a:r>
              <a:rPr sz="16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些数据</a:t>
            </a:r>
            <a:r>
              <a:rPr sz="16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权利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13481" y="4347717"/>
            <a:ext cx="5740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98663" y="4423917"/>
            <a:ext cx="77152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35239" y="3869182"/>
            <a:ext cx="640715" cy="47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84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定义控  制信息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229741" y="4446270"/>
            <a:ext cx="288036" cy="600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4839" y="4395978"/>
            <a:ext cx="9144000" cy="2520950"/>
          </a:xfrm>
          <a:custGeom>
            <a:avLst/>
            <a:gdLst/>
            <a:ahLst/>
            <a:cxnLst/>
            <a:rect l="l" t="t" r="r" b="b"/>
            <a:pathLst>
              <a:path w="9144000" h="2520950">
                <a:moveTo>
                  <a:pt x="0" y="0"/>
                </a:moveTo>
                <a:lnTo>
                  <a:pt x="0" y="2520696"/>
                </a:lnTo>
                <a:lnTo>
                  <a:pt x="9144000" y="2520696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53881" y="4525517"/>
            <a:ext cx="4248912" cy="1834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49778" y="5437251"/>
            <a:ext cx="768026" cy="769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29394" y="6285483"/>
            <a:ext cx="71882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0"/>
              </a:lnSpc>
            </a:pPr>
            <a:r>
              <a:rPr sz="2000" b="1" spc="5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ts val="2365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97559" y="6587235"/>
            <a:ext cx="7461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37795" y="5153405"/>
            <a:ext cx="3027680" cy="1328420"/>
          </a:xfrm>
          <a:custGeom>
            <a:avLst/>
            <a:gdLst/>
            <a:ahLst/>
            <a:cxnLst/>
            <a:rect l="l" t="t" r="r" b="b"/>
            <a:pathLst>
              <a:path w="3027679" h="1328420">
                <a:moveTo>
                  <a:pt x="378714" y="995933"/>
                </a:moveTo>
                <a:lnTo>
                  <a:pt x="378714" y="332231"/>
                </a:lnTo>
                <a:lnTo>
                  <a:pt x="0" y="664463"/>
                </a:lnTo>
                <a:lnTo>
                  <a:pt x="378714" y="995933"/>
                </a:lnTo>
                <a:close/>
              </a:path>
              <a:path w="3027679" h="1328420">
                <a:moveTo>
                  <a:pt x="756666" y="829817"/>
                </a:moveTo>
                <a:lnTo>
                  <a:pt x="756666" y="498347"/>
                </a:lnTo>
                <a:lnTo>
                  <a:pt x="378714" y="498347"/>
                </a:lnTo>
                <a:lnTo>
                  <a:pt x="378714" y="829817"/>
                </a:lnTo>
                <a:lnTo>
                  <a:pt x="756666" y="829817"/>
                </a:lnTo>
                <a:close/>
              </a:path>
              <a:path w="3027679" h="1328420">
                <a:moveTo>
                  <a:pt x="2270760" y="1328165"/>
                </a:moveTo>
                <a:lnTo>
                  <a:pt x="2270760" y="0"/>
                </a:lnTo>
                <a:lnTo>
                  <a:pt x="756666" y="0"/>
                </a:lnTo>
                <a:lnTo>
                  <a:pt x="756666" y="1328165"/>
                </a:lnTo>
                <a:lnTo>
                  <a:pt x="2270760" y="1328165"/>
                </a:lnTo>
                <a:close/>
              </a:path>
              <a:path w="3027679" h="1328420">
                <a:moveTo>
                  <a:pt x="2648712" y="829817"/>
                </a:moveTo>
                <a:lnTo>
                  <a:pt x="2648712" y="498347"/>
                </a:lnTo>
                <a:lnTo>
                  <a:pt x="2270760" y="498347"/>
                </a:lnTo>
                <a:lnTo>
                  <a:pt x="2270760" y="829817"/>
                </a:lnTo>
                <a:lnTo>
                  <a:pt x="2648712" y="829817"/>
                </a:lnTo>
                <a:close/>
              </a:path>
              <a:path w="3027679" h="1328420">
                <a:moveTo>
                  <a:pt x="3027426" y="664463"/>
                </a:moveTo>
                <a:lnTo>
                  <a:pt x="2648712" y="332231"/>
                </a:lnTo>
                <a:lnTo>
                  <a:pt x="2648712" y="995933"/>
                </a:lnTo>
                <a:lnTo>
                  <a:pt x="3027426" y="66446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0175" y="5148071"/>
            <a:ext cx="3042285" cy="1339215"/>
          </a:xfrm>
          <a:custGeom>
            <a:avLst/>
            <a:gdLst/>
            <a:ahLst/>
            <a:cxnLst/>
            <a:rect l="l" t="t" r="r" b="b"/>
            <a:pathLst>
              <a:path w="3042284" h="1339214">
                <a:moveTo>
                  <a:pt x="390906" y="498348"/>
                </a:moveTo>
                <a:lnTo>
                  <a:pt x="390906" y="326898"/>
                </a:lnTo>
                <a:lnTo>
                  <a:pt x="0" y="669798"/>
                </a:lnTo>
                <a:lnTo>
                  <a:pt x="10667" y="679135"/>
                </a:lnTo>
                <a:lnTo>
                  <a:pt x="10668" y="665988"/>
                </a:lnTo>
                <a:lnTo>
                  <a:pt x="14576" y="669417"/>
                </a:lnTo>
                <a:lnTo>
                  <a:pt x="381000" y="347967"/>
                </a:lnTo>
                <a:lnTo>
                  <a:pt x="381000" y="337566"/>
                </a:lnTo>
                <a:lnTo>
                  <a:pt x="389382" y="340614"/>
                </a:lnTo>
                <a:lnTo>
                  <a:pt x="389382" y="498348"/>
                </a:lnTo>
                <a:lnTo>
                  <a:pt x="390906" y="498348"/>
                </a:lnTo>
                <a:close/>
              </a:path>
              <a:path w="3042284" h="1339214">
                <a:moveTo>
                  <a:pt x="14576" y="669417"/>
                </a:moveTo>
                <a:lnTo>
                  <a:pt x="10668" y="665988"/>
                </a:lnTo>
                <a:lnTo>
                  <a:pt x="10668" y="672846"/>
                </a:lnTo>
                <a:lnTo>
                  <a:pt x="14576" y="669417"/>
                </a:lnTo>
                <a:close/>
              </a:path>
              <a:path w="3042284" h="1339214">
                <a:moveTo>
                  <a:pt x="389382" y="998220"/>
                </a:moveTo>
                <a:lnTo>
                  <a:pt x="14576" y="669417"/>
                </a:lnTo>
                <a:lnTo>
                  <a:pt x="10668" y="672846"/>
                </a:lnTo>
                <a:lnTo>
                  <a:pt x="10667" y="679135"/>
                </a:lnTo>
                <a:lnTo>
                  <a:pt x="381000" y="1003265"/>
                </a:lnTo>
                <a:lnTo>
                  <a:pt x="381000" y="1001268"/>
                </a:lnTo>
                <a:lnTo>
                  <a:pt x="389382" y="998220"/>
                </a:lnTo>
                <a:close/>
              </a:path>
              <a:path w="3042284" h="1339214">
                <a:moveTo>
                  <a:pt x="389382" y="340614"/>
                </a:moveTo>
                <a:lnTo>
                  <a:pt x="381000" y="337566"/>
                </a:lnTo>
                <a:lnTo>
                  <a:pt x="381000" y="347967"/>
                </a:lnTo>
                <a:lnTo>
                  <a:pt x="389382" y="340614"/>
                </a:lnTo>
                <a:close/>
              </a:path>
              <a:path w="3042284" h="1339214">
                <a:moveTo>
                  <a:pt x="389382" y="498348"/>
                </a:moveTo>
                <a:lnTo>
                  <a:pt x="389382" y="340614"/>
                </a:lnTo>
                <a:lnTo>
                  <a:pt x="381000" y="347967"/>
                </a:lnTo>
                <a:lnTo>
                  <a:pt x="381000" y="508254"/>
                </a:lnTo>
                <a:lnTo>
                  <a:pt x="386334" y="508254"/>
                </a:lnTo>
                <a:lnTo>
                  <a:pt x="386334" y="498348"/>
                </a:lnTo>
                <a:lnTo>
                  <a:pt x="389382" y="498348"/>
                </a:lnTo>
                <a:close/>
              </a:path>
              <a:path w="3042284" h="1339214">
                <a:moveTo>
                  <a:pt x="768857" y="1328928"/>
                </a:moveTo>
                <a:lnTo>
                  <a:pt x="768858" y="830580"/>
                </a:lnTo>
                <a:lnTo>
                  <a:pt x="381000" y="830580"/>
                </a:lnTo>
                <a:lnTo>
                  <a:pt x="381000" y="990866"/>
                </a:lnTo>
                <a:lnTo>
                  <a:pt x="386334" y="995546"/>
                </a:lnTo>
                <a:lnTo>
                  <a:pt x="386334" y="840486"/>
                </a:lnTo>
                <a:lnTo>
                  <a:pt x="390906" y="835152"/>
                </a:lnTo>
                <a:lnTo>
                  <a:pt x="390906" y="840486"/>
                </a:lnTo>
                <a:lnTo>
                  <a:pt x="759714" y="840486"/>
                </a:lnTo>
                <a:lnTo>
                  <a:pt x="759714" y="835152"/>
                </a:lnTo>
                <a:lnTo>
                  <a:pt x="764286" y="840486"/>
                </a:lnTo>
                <a:lnTo>
                  <a:pt x="764286" y="1328928"/>
                </a:lnTo>
                <a:lnTo>
                  <a:pt x="768857" y="1328928"/>
                </a:lnTo>
                <a:close/>
              </a:path>
              <a:path w="3042284" h="1339214">
                <a:moveTo>
                  <a:pt x="389382" y="1010602"/>
                </a:moveTo>
                <a:lnTo>
                  <a:pt x="389382" y="998220"/>
                </a:lnTo>
                <a:lnTo>
                  <a:pt x="381000" y="1001268"/>
                </a:lnTo>
                <a:lnTo>
                  <a:pt x="381000" y="1003265"/>
                </a:lnTo>
                <a:lnTo>
                  <a:pt x="389382" y="1010602"/>
                </a:lnTo>
                <a:close/>
              </a:path>
              <a:path w="3042284" h="1339214">
                <a:moveTo>
                  <a:pt x="764286" y="498348"/>
                </a:moveTo>
                <a:lnTo>
                  <a:pt x="386334" y="498348"/>
                </a:lnTo>
                <a:lnTo>
                  <a:pt x="390906" y="503682"/>
                </a:lnTo>
                <a:lnTo>
                  <a:pt x="390905" y="508254"/>
                </a:lnTo>
                <a:lnTo>
                  <a:pt x="759714" y="508254"/>
                </a:lnTo>
                <a:lnTo>
                  <a:pt x="759714" y="503682"/>
                </a:lnTo>
                <a:lnTo>
                  <a:pt x="764286" y="498348"/>
                </a:lnTo>
                <a:close/>
              </a:path>
              <a:path w="3042284" h="1339214">
                <a:moveTo>
                  <a:pt x="390905" y="508254"/>
                </a:moveTo>
                <a:lnTo>
                  <a:pt x="390906" y="503682"/>
                </a:lnTo>
                <a:lnTo>
                  <a:pt x="386334" y="498348"/>
                </a:lnTo>
                <a:lnTo>
                  <a:pt x="386334" y="508254"/>
                </a:lnTo>
                <a:lnTo>
                  <a:pt x="390905" y="508254"/>
                </a:lnTo>
                <a:close/>
              </a:path>
              <a:path w="3042284" h="1339214">
                <a:moveTo>
                  <a:pt x="390906" y="840486"/>
                </a:moveTo>
                <a:lnTo>
                  <a:pt x="390906" y="835152"/>
                </a:lnTo>
                <a:lnTo>
                  <a:pt x="386334" y="840486"/>
                </a:lnTo>
                <a:lnTo>
                  <a:pt x="390906" y="840486"/>
                </a:lnTo>
                <a:close/>
              </a:path>
              <a:path w="3042284" h="1339214">
                <a:moveTo>
                  <a:pt x="390906" y="1011936"/>
                </a:moveTo>
                <a:lnTo>
                  <a:pt x="390906" y="840486"/>
                </a:lnTo>
                <a:lnTo>
                  <a:pt x="386334" y="840486"/>
                </a:lnTo>
                <a:lnTo>
                  <a:pt x="386334" y="995546"/>
                </a:lnTo>
                <a:lnTo>
                  <a:pt x="389382" y="998220"/>
                </a:lnTo>
                <a:lnTo>
                  <a:pt x="389382" y="1010602"/>
                </a:lnTo>
                <a:lnTo>
                  <a:pt x="390906" y="1011936"/>
                </a:lnTo>
                <a:close/>
              </a:path>
              <a:path w="3042284" h="1339214">
                <a:moveTo>
                  <a:pt x="2282952" y="498347"/>
                </a:moveTo>
                <a:lnTo>
                  <a:pt x="2282952" y="0"/>
                </a:lnTo>
                <a:lnTo>
                  <a:pt x="759714" y="0"/>
                </a:lnTo>
                <a:lnTo>
                  <a:pt x="759714" y="498348"/>
                </a:lnTo>
                <a:lnTo>
                  <a:pt x="764286" y="498348"/>
                </a:lnTo>
                <a:lnTo>
                  <a:pt x="764286" y="9906"/>
                </a:lnTo>
                <a:lnTo>
                  <a:pt x="768858" y="5334"/>
                </a:lnTo>
                <a:lnTo>
                  <a:pt x="768857" y="9906"/>
                </a:lnTo>
                <a:lnTo>
                  <a:pt x="2273046" y="9905"/>
                </a:lnTo>
                <a:lnTo>
                  <a:pt x="2273046" y="5333"/>
                </a:lnTo>
                <a:lnTo>
                  <a:pt x="2278380" y="9905"/>
                </a:lnTo>
                <a:lnTo>
                  <a:pt x="2278380" y="498347"/>
                </a:lnTo>
                <a:lnTo>
                  <a:pt x="2282952" y="498347"/>
                </a:lnTo>
                <a:close/>
              </a:path>
              <a:path w="3042284" h="1339214">
                <a:moveTo>
                  <a:pt x="768858" y="508254"/>
                </a:moveTo>
                <a:lnTo>
                  <a:pt x="768857" y="9906"/>
                </a:lnTo>
                <a:lnTo>
                  <a:pt x="764286" y="9906"/>
                </a:lnTo>
                <a:lnTo>
                  <a:pt x="764286" y="498348"/>
                </a:lnTo>
                <a:lnTo>
                  <a:pt x="759714" y="503682"/>
                </a:lnTo>
                <a:lnTo>
                  <a:pt x="759714" y="508254"/>
                </a:lnTo>
                <a:lnTo>
                  <a:pt x="768858" y="508254"/>
                </a:lnTo>
                <a:close/>
              </a:path>
              <a:path w="3042284" h="1339214">
                <a:moveTo>
                  <a:pt x="764286" y="840486"/>
                </a:moveTo>
                <a:lnTo>
                  <a:pt x="759714" y="835152"/>
                </a:lnTo>
                <a:lnTo>
                  <a:pt x="759714" y="840486"/>
                </a:lnTo>
                <a:lnTo>
                  <a:pt x="764286" y="840486"/>
                </a:lnTo>
                <a:close/>
              </a:path>
              <a:path w="3042284" h="1339214">
                <a:moveTo>
                  <a:pt x="768857" y="1338834"/>
                </a:moveTo>
                <a:lnTo>
                  <a:pt x="768858" y="1333500"/>
                </a:lnTo>
                <a:lnTo>
                  <a:pt x="764286" y="1328928"/>
                </a:lnTo>
                <a:lnTo>
                  <a:pt x="764286" y="840486"/>
                </a:lnTo>
                <a:lnTo>
                  <a:pt x="759714" y="840486"/>
                </a:lnTo>
                <a:lnTo>
                  <a:pt x="759714" y="1338834"/>
                </a:lnTo>
                <a:lnTo>
                  <a:pt x="768857" y="1338834"/>
                </a:lnTo>
                <a:close/>
              </a:path>
              <a:path w="3042284" h="1339214">
                <a:moveTo>
                  <a:pt x="768857" y="9906"/>
                </a:moveTo>
                <a:lnTo>
                  <a:pt x="768858" y="5334"/>
                </a:lnTo>
                <a:lnTo>
                  <a:pt x="764286" y="9906"/>
                </a:lnTo>
                <a:lnTo>
                  <a:pt x="768857" y="9906"/>
                </a:lnTo>
                <a:close/>
              </a:path>
              <a:path w="3042284" h="1339214">
                <a:moveTo>
                  <a:pt x="2278380" y="1328927"/>
                </a:moveTo>
                <a:lnTo>
                  <a:pt x="764286" y="1328928"/>
                </a:lnTo>
                <a:lnTo>
                  <a:pt x="768858" y="1333500"/>
                </a:lnTo>
                <a:lnTo>
                  <a:pt x="768857" y="1338834"/>
                </a:lnTo>
                <a:lnTo>
                  <a:pt x="2273046" y="1338833"/>
                </a:lnTo>
                <a:lnTo>
                  <a:pt x="2273046" y="1333500"/>
                </a:lnTo>
                <a:lnTo>
                  <a:pt x="2278380" y="1328927"/>
                </a:lnTo>
                <a:close/>
              </a:path>
              <a:path w="3042284" h="1339214">
                <a:moveTo>
                  <a:pt x="2278380" y="9905"/>
                </a:moveTo>
                <a:lnTo>
                  <a:pt x="2273046" y="5333"/>
                </a:lnTo>
                <a:lnTo>
                  <a:pt x="2273046" y="9905"/>
                </a:lnTo>
                <a:lnTo>
                  <a:pt x="2278380" y="9905"/>
                </a:lnTo>
                <a:close/>
              </a:path>
              <a:path w="3042284" h="1339214">
                <a:moveTo>
                  <a:pt x="2282952" y="508253"/>
                </a:moveTo>
                <a:lnTo>
                  <a:pt x="2282952" y="503681"/>
                </a:lnTo>
                <a:lnTo>
                  <a:pt x="2278380" y="498347"/>
                </a:lnTo>
                <a:lnTo>
                  <a:pt x="2278380" y="9905"/>
                </a:lnTo>
                <a:lnTo>
                  <a:pt x="2273046" y="9905"/>
                </a:lnTo>
                <a:lnTo>
                  <a:pt x="2273046" y="508253"/>
                </a:lnTo>
                <a:lnTo>
                  <a:pt x="2282952" y="508253"/>
                </a:lnTo>
                <a:close/>
              </a:path>
              <a:path w="3042284" h="1339214">
                <a:moveTo>
                  <a:pt x="2661666" y="990866"/>
                </a:moveTo>
                <a:lnTo>
                  <a:pt x="2661666" y="830579"/>
                </a:lnTo>
                <a:lnTo>
                  <a:pt x="2273046" y="830580"/>
                </a:lnTo>
                <a:lnTo>
                  <a:pt x="2273046" y="1328927"/>
                </a:lnTo>
                <a:lnTo>
                  <a:pt x="2278380" y="1328927"/>
                </a:lnTo>
                <a:lnTo>
                  <a:pt x="2278380" y="840485"/>
                </a:lnTo>
                <a:lnTo>
                  <a:pt x="2282952" y="835151"/>
                </a:lnTo>
                <a:lnTo>
                  <a:pt x="2282952" y="840485"/>
                </a:lnTo>
                <a:lnTo>
                  <a:pt x="2651760" y="840485"/>
                </a:lnTo>
                <a:lnTo>
                  <a:pt x="2651760" y="835151"/>
                </a:lnTo>
                <a:lnTo>
                  <a:pt x="2656332" y="840485"/>
                </a:lnTo>
                <a:lnTo>
                  <a:pt x="2656332" y="995546"/>
                </a:lnTo>
                <a:lnTo>
                  <a:pt x="2661666" y="990866"/>
                </a:lnTo>
                <a:close/>
              </a:path>
              <a:path w="3042284" h="1339214">
                <a:moveTo>
                  <a:pt x="2282952" y="1338833"/>
                </a:moveTo>
                <a:lnTo>
                  <a:pt x="2282952" y="840485"/>
                </a:lnTo>
                <a:lnTo>
                  <a:pt x="2278380" y="840485"/>
                </a:lnTo>
                <a:lnTo>
                  <a:pt x="2278380" y="1328927"/>
                </a:lnTo>
                <a:lnTo>
                  <a:pt x="2273046" y="1333500"/>
                </a:lnTo>
                <a:lnTo>
                  <a:pt x="2273046" y="1338833"/>
                </a:lnTo>
                <a:lnTo>
                  <a:pt x="2282952" y="1338833"/>
                </a:lnTo>
                <a:close/>
              </a:path>
              <a:path w="3042284" h="1339214">
                <a:moveTo>
                  <a:pt x="2656332" y="498347"/>
                </a:moveTo>
                <a:lnTo>
                  <a:pt x="2278380" y="498347"/>
                </a:lnTo>
                <a:lnTo>
                  <a:pt x="2282952" y="503681"/>
                </a:lnTo>
                <a:lnTo>
                  <a:pt x="2282952" y="508253"/>
                </a:lnTo>
                <a:lnTo>
                  <a:pt x="2651760" y="508253"/>
                </a:lnTo>
                <a:lnTo>
                  <a:pt x="2651760" y="503681"/>
                </a:lnTo>
                <a:lnTo>
                  <a:pt x="2656332" y="498347"/>
                </a:lnTo>
                <a:close/>
              </a:path>
              <a:path w="3042284" h="1339214">
                <a:moveTo>
                  <a:pt x="2282952" y="840485"/>
                </a:moveTo>
                <a:lnTo>
                  <a:pt x="2282952" y="835151"/>
                </a:lnTo>
                <a:lnTo>
                  <a:pt x="2278380" y="840485"/>
                </a:lnTo>
                <a:lnTo>
                  <a:pt x="2282952" y="840485"/>
                </a:lnTo>
                <a:close/>
              </a:path>
              <a:path w="3042284" h="1339214">
                <a:moveTo>
                  <a:pt x="3041904" y="669797"/>
                </a:moveTo>
                <a:lnTo>
                  <a:pt x="2651760" y="326897"/>
                </a:lnTo>
                <a:lnTo>
                  <a:pt x="2651760" y="498347"/>
                </a:lnTo>
                <a:lnTo>
                  <a:pt x="2653284" y="498347"/>
                </a:lnTo>
                <a:lnTo>
                  <a:pt x="2653284" y="340613"/>
                </a:lnTo>
                <a:lnTo>
                  <a:pt x="2661666" y="337565"/>
                </a:lnTo>
                <a:lnTo>
                  <a:pt x="2661666" y="347967"/>
                </a:lnTo>
                <a:lnTo>
                  <a:pt x="3028089" y="669416"/>
                </a:lnTo>
                <a:lnTo>
                  <a:pt x="3031998" y="665988"/>
                </a:lnTo>
                <a:lnTo>
                  <a:pt x="3031998" y="678485"/>
                </a:lnTo>
                <a:lnTo>
                  <a:pt x="3041904" y="669797"/>
                </a:lnTo>
                <a:close/>
              </a:path>
              <a:path w="3042284" h="1339214">
                <a:moveTo>
                  <a:pt x="2656332" y="508253"/>
                </a:moveTo>
                <a:lnTo>
                  <a:pt x="2656332" y="498347"/>
                </a:lnTo>
                <a:lnTo>
                  <a:pt x="2651760" y="503681"/>
                </a:lnTo>
                <a:lnTo>
                  <a:pt x="2651760" y="508253"/>
                </a:lnTo>
                <a:lnTo>
                  <a:pt x="2656332" y="508253"/>
                </a:lnTo>
                <a:close/>
              </a:path>
              <a:path w="3042284" h="1339214">
                <a:moveTo>
                  <a:pt x="2656332" y="840485"/>
                </a:moveTo>
                <a:lnTo>
                  <a:pt x="2651760" y="835151"/>
                </a:lnTo>
                <a:lnTo>
                  <a:pt x="2651760" y="840485"/>
                </a:lnTo>
                <a:lnTo>
                  <a:pt x="2656332" y="840485"/>
                </a:lnTo>
                <a:close/>
              </a:path>
              <a:path w="3042284" h="1339214">
                <a:moveTo>
                  <a:pt x="2656332" y="995546"/>
                </a:moveTo>
                <a:lnTo>
                  <a:pt x="2656332" y="840485"/>
                </a:lnTo>
                <a:lnTo>
                  <a:pt x="2651760" y="840485"/>
                </a:lnTo>
                <a:lnTo>
                  <a:pt x="2651760" y="1011935"/>
                </a:lnTo>
                <a:lnTo>
                  <a:pt x="2653284" y="1010599"/>
                </a:lnTo>
                <a:lnTo>
                  <a:pt x="2653284" y="998219"/>
                </a:lnTo>
                <a:lnTo>
                  <a:pt x="2656332" y="995546"/>
                </a:lnTo>
                <a:close/>
              </a:path>
              <a:path w="3042284" h="1339214">
                <a:moveTo>
                  <a:pt x="2661666" y="347967"/>
                </a:moveTo>
                <a:lnTo>
                  <a:pt x="2661666" y="337565"/>
                </a:lnTo>
                <a:lnTo>
                  <a:pt x="2653284" y="340613"/>
                </a:lnTo>
                <a:lnTo>
                  <a:pt x="2661666" y="347967"/>
                </a:lnTo>
                <a:close/>
              </a:path>
              <a:path w="3042284" h="1339214">
                <a:moveTo>
                  <a:pt x="2661666" y="508253"/>
                </a:moveTo>
                <a:lnTo>
                  <a:pt x="2661666" y="347967"/>
                </a:lnTo>
                <a:lnTo>
                  <a:pt x="2653284" y="340613"/>
                </a:lnTo>
                <a:lnTo>
                  <a:pt x="2653284" y="498347"/>
                </a:lnTo>
                <a:lnTo>
                  <a:pt x="2656332" y="498347"/>
                </a:lnTo>
                <a:lnTo>
                  <a:pt x="2656332" y="508253"/>
                </a:lnTo>
                <a:lnTo>
                  <a:pt x="2661666" y="508253"/>
                </a:lnTo>
                <a:close/>
              </a:path>
              <a:path w="3042284" h="1339214">
                <a:moveTo>
                  <a:pt x="3031998" y="678485"/>
                </a:moveTo>
                <a:lnTo>
                  <a:pt x="3031998" y="672846"/>
                </a:lnTo>
                <a:lnTo>
                  <a:pt x="3028089" y="669416"/>
                </a:lnTo>
                <a:lnTo>
                  <a:pt x="2653284" y="998219"/>
                </a:lnTo>
                <a:lnTo>
                  <a:pt x="2661666" y="1001268"/>
                </a:lnTo>
                <a:lnTo>
                  <a:pt x="2661666" y="1003248"/>
                </a:lnTo>
                <a:lnTo>
                  <a:pt x="3031998" y="678485"/>
                </a:lnTo>
                <a:close/>
              </a:path>
              <a:path w="3042284" h="1339214">
                <a:moveTo>
                  <a:pt x="2661666" y="1003248"/>
                </a:moveTo>
                <a:lnTo>
                  <a:pt x="2661666" y="1001268"/>
                </a:lnTo>
                <a:lnTo>
                  <a:pt x="2653284" y="998219"/>
                </a:lnTo>
                <a:lnTo>
                  <a:pt x="2653284" y="1010599"/>
                </a:lnTo>
                <a:lnTo>
                  <a:pt x="2661666" y="1003248"/>
                </a:lnTo>
                <a:close/>
              </a:path>
              <a:path w="3042284" h="1339214">
                <a:moveTo>
                  <a:pt x="3031998" y="672846"/>
                </a:moveTo>
                <a:lnTo>
                  <a:pt x="3031998" y="665988"/>
                </a:lnTo>
                <a:lnTo>
                  <a:pt x="3028089" y="669416"/>
                </a:lnTo>
                <a:lnTo>
                  <a:pt x="3031998" y="6728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46086" y="5430266"/>
            <a:ext cx="104711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00" b="1" spc="-5" dirty="0">
                <a:latin typeface="Arial" panose="020B0604020202020204"/>
                <a:cs typeface="Arial" panose="020B0604020202020204"/>
              </a:rPr>
              <a:t>4.</a:t>
            </a:r>
            <a:r>
              <a:rPr sz="16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数据库维 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护</a:t>
            </a:r>
            <a:r>
              <a:rPr sz="1600" b="1" spc="5" dirty="0">
                <a:latin typeface="Arial" panose="020B0604020202020204"/>
                <a:cs typeface="Arial" panose="020B0604020202020204"/>
              </a:rPr>
              <a:t>, </a:t>
            </a:r>
            <a:r>
              <a:rPr sz="1600" b="1" spc="10" dirty="0" err="1">
                <a:latin typeface="Microsoft JhengHei" panose="020B0604030504040204" charset="-120"/>
                <a:cs typeface="Microsoft JhengHei" panose="020B0604030504040204" charset="-120"/>
              </a:rPr>
              <a:t>如转</a:t>
            </a:r>
            <a:r>
              <a:rPr lang="zh-CN" altLang="en-US"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储</a:t>
            </a:r>
            <a:r>
              <a:rPr sz="1600" b="1" spc="5" dirty="0">
                <a:latin typeface="Arial" panose="020B0604020202020204"/>
                <a:cs typeface="Arial" panose="020B0604020202020204"/>
              </a:rPr>
              <a:t>…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3647" y="5536691"/>
            <a:ext cx="1289050" cy="1318260"/>
          </a:xfrm>
          <a:custGeom>
            <a:avLst/>
            <a:gdLst/>
            <a:ahLst/>
            <a:cxnLst/>
            <a:rect l="l" t="t" r="r" b="b"/>
            <a:pathLst>
              <a:path w="1289050" h="1318259">
                <a:moveTo>
                  <a:pt x="1288542" y="1130046"/>
                </a:moveTo>
                <a:lnTo>
                  <a:pt x="1288542" y="0"/>
                </a:lnTo>
                <a:lnTo>
                  <a:pt x="1284766" y="20585"/>
                </a:lnTo>
                <a:lnTo>
                  <a:pt x="1273702" y="40510"/>
                </a:lnTo>
                <a:lnTo>
                  <a:pt x="1231270" y="77926"/>
                </a:lnTo>
                <a:lnTo>
                  <a:pt x="1164378" y="111349"/>
                </a:lnTo>
                <a:lnTo>
                  <a:pt x="1122739" y="126282"/>
                </a:lnTo>
                <a:lnTo>
                  <a:pt x="1076159" y="139879"/>
                </a:lnTo>
                <a:lnTo>
                  <a:pt x="1025030" y="152028"/>
                </a:lnTo>
                <a:lnTo>
                  <a:pt x="969743" y="162616"/>
                </a:lnTo>
                <a:lnTo>
                  <a:pt x="910691" y="171531"/>
                </a:lnTo>
                <a:lnTo>
                  <a:pt x="848264" y="178661"/>
                </a:lnTo>
                <a:lnTo>
                  <a:pt x="782854" y="183893"/>
                </a:lnTo>
                <a:lnTo>
                  <a:pt x="714853" y="187115"/>
                </a:lnTo>
                <a:lnTo>
                  <a:pt x="644652" y="188213"/>
                </a:lnTo>
                <a:lnTo>
                  <a:pt x="574308" y="187115"/>
                </a:lnTo>
                <a:lnTo>
                  <a:pt x="506183" y="183893"/>
                </a:lnTo>
                <a:lnTo>
                  <a:pt x="440667" y="178661"/>
                </a:lnTo>
                <a:lnTo>
                  <a:pt x="378151" y="171531"/>
                </a:lnTo>
                <a:lnTo>
                  <a:pt x="319024" y="162616"/>
                </a:lnTo>
                <a:lnTo>
                  <a:pt x="263676" y="152028"/>
                </a:lnTo>
                <a:lnTo>
                  <a:pt x="212498" y="139879"/>
                </a:lnTo>
                <a:lnTo>
                  <a:pt x="165880" y="126282"/>
                </a:lnTo>
                <a:lnTo>
                  <a:pt x="124212" y="111349"/>
                </a:lnTo>
                <a:lnTo>
                  <a:pt x="87884" y="95193"/>
                </a:lnTo>
                <a:lnTo>
                  <a:pt x="32808" y="59661"/>
                </a:lnTo>
                <a:lnTo>
                  <a:pt x="3775" y="20585"/>
                </a:lnTo>
                <a:lnTo>
                  <a:pt x="0" y="0"/>
                </a:lnTo>
                <a:lnTo>
                  <a:pt x="0" y="1130046"/>
                </a:lnTo>
                <a:lnTo>
                  <a:pt x="14841" y="1170327"/>
                </a:lnTo>
                <a:lnTo>
                  <a:pt x="57286" y="1207644"/>
                </a:lnTo>
                <a:lnTo>
                  <a:pt x="124212" y="1241066"/>
                </a:lnTo>
                <a:lnTo>
                  <a:pt x="165880" y="1256024"/>
                </a:lnTo>
                <a:lnTo>
                  <a:pt x="212498" y="1269659"/>
                </a:lnTo>
                <a:lnTo>
                  <a:pt x="263676" y="1281854"/>
                </a:lnTo>
                <a:lnTo>
                  <a:pt x="319024" y="1292493"/>
                </a:lnTo>
                <a:lnTo>
                  <a:pt x="378151" y="1301458"/>
                </a:lnTo>
                <a:lnTo>
                  <a:pt x="440667" y="1308634"/>
                </a:lnTo>
                <a:lnTo>
                  <a:pt x="506183" y="1313904"/>
                </a:lnTo>
                <a:lnTo>
                  <a:pt x="574308" y="1317151"/>
                </a:lnTo>
                <a:lnTo>
                  <a:pt x="644652" y="1318260"/>
                </a:lnTo>
                <a:lnTo>
                  <a:pt x="714853" y="1317151"/>
                </a:lnTo>
                <a:lnTo>
                  <a:pt x="782854" y="1313904"/>
                </a:lnTo>
                <a:lnTo>
                  <a:pt x="848264" y="1308634"/>
                </a:lnTo>
                <a:lnTo>
                  <a:pt x="910691" y="1301458"/>
                </a:lnTo>
                <a:lnTo>
                  <a:pt x="969743" y="1292493"/>
                </a:lnTo>
                <a:lnTo>
                  <a:pt x="1025030" y="1281854"/>
                </a:lnTo>
                <a:lnTo>
                  <a:pt x="1076159" y="1269659"/>
                </a:lnTo>
                <a:lnTo>
                  <a:pt x="1122739" y="1256024"/>
                </a:lnTo>
                <a:lnTo>
                  <a:pt x="1164378" y="1241066"/>
                </a:lnTo>
                <a:lnTo>
                  <a:pt x="1200686" y="1224900"/>
                </a:lnTo>
                <a:lnTo>
                  <a:pt x="1255739" y="1189414"/>
                </a:lnTo>
                <a:lnTo>
                  <a:pt x="1284766" y="1150498"/>
                </a:lnTo>
                <a:lnTo>
                  <a:pt x="1288542" y="1130046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3647" y="5348478"/>
            <a:ext cx="1289050" cy="376555"/>
          </a:xfrm>
          <a:custGeom>
            <a:avLst/>
            <a:gdLst/>
            <a:ahLst/>
            <a:cxnLst/>
            <a:rect l="l" t="t" r="r" b="b"/>
            <a:pathLst>
              <a:path w="1289050" h="376554">
                <a:moveTo>
                  <a:pt x="1288542" y="188213"/>
                </a:moveTo>
                <a:lnTo>
                  <a:pt x="1273702" y="147932"/>
                </a:lnTo>
                <a:lnTo>
                  <a:pt x="1231270" y="110615"/>
                </a:lnTo>
                <a:lnTo>
                  <a:pt x="1164378" y="77193"/>
                </a:lnTo>
                <a:lnTo>
                  <a:pt x="1122739" y="62235"/>
                </a:lnTo>
                <a:lnTo>
                  <a:pt x="1076159" y="48600"/>
                </a:lnTo>
                <a:lnTo>
                  <a:pt x="1025030" y="36405"/>
                </a:lnTo>
                <a:lnTo>
                  <a:pt x="969743" y="25766"/>
                </a:lnTo>
                <a:lnTo>
                  <a:pt x="910691" y="16801"/>
                </a:lnTo>
                <a:lnTo>
                  <a:pt x="848264" y="9625"/>
                </a:lnTo>
                <a:lnTo>
                  <a:pt x="782854" y="4355"/>
                </a:lnTo>
                <a:lnTo>
                  <a:pt x="714853" y="1108"/>
                </a:lnTo>
                <a:lnTo>
                  <a:pt x="644652" y="0"/>
                </a:lnTo>
                <a:lnTo>
                  <a:pt x="574308" y="1108"/>
                </a:lnTo>
                <a:lnTo>
                  <a:pt x="506183" y="4355"/>
                </a:lnTo>
                <a:lnTo>
                  <a:pt x="440667" y="9625"/>
                </a:lnTo>
                <a:lnTo>
                  <a:pt x="378151" y="16801"/>
                </a:lnTo>
                <a:lnTo>
                  <a:pt x="319024" y="25766"/>
                </a:lnTo>
                <a:lnTo>
                  <a:pt x="263676" y="36405"/>
                </a:lnTo>
                <a:lnTo>
                  <a:pt x="212498" y="48600"/>
                </a:lnTo>
                <a:lnTo>
                  <a:pt x="165880" y="62235"/>
                </a:lnTo>
                <a:lnTo>
                  <a:pt x="124212" y="77193"/>
                </a:lnTo>
                <a:lnTo>
                  <a:pt x="87883" y="93359"/>
                </a:lnTo>
                <a:lnTo>
                  <a:pt x="32808" y="128845"/>
                </a:lnTo>
                <a:lnTo>
                  <a:pt x="3775" y="167761"/>
                </a:lnTo>
                <a:lnTo>
                  <a:pt x="0" y="188213"/>
                </a:lnTo>
                <a:lnTo>
                  <a:pt x="3775" y="208799"/>
                </a:lnTo>
                <a:lnTo>
                  <a:pt x="32808" y="247875"/>
                </a:lnTo>
                <a:lnTo>
                  <a:pt x="87883" y="283407"/>
                </a:lnTo>
                <a:lnTo>
                  <a:pt x="124212" y="299563"/>
                </a:lnTo>
                <a:lnTo>
                  <a:pt x="165880" y="314496"/>
                </a:lnTo>
                <a:lnTo>
                  <a:pt x="212498" y="328093"/>
                </a:lnTo>
                <a:lnTo>
                  <a:pt x="263676" y="340242"/>
                </a:lnTo>
                <a:lnTo>
                  <a:pt x="319023" y="350830"/>
                </a:lnTo>
                <a:lnTo>
                  <a:pt x="378151" y="359745"/>
                </a:lnTo>
                <a:lnTo>
                  <a:pt x="440667" y="366875"/>
                </a:lnTo>
                <a:lnTo>
                  <a:pt x="506183" y="372107"/>
                </a:lnTo>
                <a:lnTo>
                  <a:pt x="574308" y="375329"/>
                </a:lnTo>
                <a:lnTo>
                  <a:pt x="644652" y="376427"/>
                </a:lnTo>
                <a:lnTo>
                  <a:pt x="714853" y="375329"/>
                </a:lnTo>
                <a:lnTo>
                  <a:pt x="782854" y="372107"/>
                </a:lnTo>
                <a:lnTo>
                  <a:pt x="848264" y="366875"/>
                </a:lnTo>
                <a:lnTo>
                  <a:pt x="910691" y="359745"/>
                </a:lnTo>
                <a:lnTo>
                  <a:pt x="969743" y="350830"/>
                </a:lnTo>
                <a:lnTo>
                  <a:pt x="1025030" y="340242"/>
                </a:lnTo>
                <a:lnTo>
                  <a:pt x="1076159" y="328093"/>
                </a:lnTo>
                <a:lnTo>
                  <a:pt x="1122739" y="314496"/>
                </a:lnTo>
                <a:lnTo>
                  <a:pt x="1164378" y="299563"/>
                </a:lnTo>
                <a:lnTo>
                  <a:pt x="1200686" y="283407"/>
                </a:lnTo>
                <a:lnTo>
                  <a:pt x="1255739" y="247875"/>
                </a:lnTo>
                <a:lnTo>
                  <a:pt x="1284766" y="208799"/>
                </a:lnTo>
                <a:lnTo>
                  <a:pt x="1288542" y="188213"/>
                </a:lnTo>
                <a:close/>
              </a:path>
            </a:pathLst>
          </a:custGeom>
          <a:solidFill>
            <a:srgbClr val="E0E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9075" y="5343065"/>
            <a:ext cx="1298575" cy="1517015"/>
          </a:xfrm>
          <a:custGeom>
            <a:avLst/>
            <a:gdLst/>
            <a:ahLst/>
            <a:cxnLst/>
            <a:rect l="l" t="t" r="r" b="b"/>
            <a:pathLst>
              <a:path w="1298575" h="1517015">
                <a:moveTo>
                  <a:pt x="1298448" y="193626"/>
                </a:moveTo>
                <a:lnTo>
                  <a:pt x="1275981" y="143568"/>
                </a:lnTo>
                <a:lnTo>
                  <a:pt x="1247501" y="118034"/>
                </a:lnTo>
                <a:lnTo>
                  <a:pt x="1210587" y="95522"/>
                </a:lnTo>
                <a:lnTo>
                  <a:pt x="1166630" y="75866"/>
                </a:lnTo>
                <a:lnTo>
                  <a:pt x="1117018" y="58901"/>
                </a:lnTo>
                <a:lnTo>
                  <a:pt x="1063143" y="44462"/>
                </a:lnTo>
                <a:lnTo>
                  <a:pt x="1006393" y="32383"/>
                </a:lnTo>
                <a:lnTo>
                  <a:pt x="948158" y="22498"/>
                </a:lnTo>
                <a:lnTo>
                  <a:pt x="889829" y="14642"/>
                </a:lnTo>
                <a:lnTo>
                  <a:pt x="832795" y="8649"/>
                </a:lnTo>
                <a:lnTo>
                  <a:pt x="778446" y="4354"/>
                </a:lnTo>
                <a:lnTo>
                  <a:pt x="728172" y="1591"/>
                </a:lnTo>
                <a:lnTo>
                  <a:pt x="683362" y="195"/>
                </a:lnTo>
                <a:lnTo>
                  <a:pt x="645407" y="0"/>
                </a:lnTo>
                <a:lnTo>
                  <a:pt x="615696" y="840"/>
                </a:lnTo>
                <a:lnTo>
                  <a:pt x="549636" y="2387"/>
                </a:lnTo>
                <a:lnTo>
                  <a:pt x="485856" y="6202"/>
                </a:lnTo>
                <a:lnTo>
                  <a:pt x="440600" y="10506"/>
                </a:lnTo>
                <a:lnTo>
                  <a:pt x="389364" y="16665"/>
                </a:lnTo>
                <a:lnTo>
                  <a:pt x="334214" y="24877"/>
                </a:lnTo>
                <a:lnTo>
                  <a:pt x="277216" y="35340"/>
                </a:lnTo>
                <a:lnTo>
                  <a:pt x="220434" y="48254"/>
                </a:lnTo>
                <a:lnTo>
                  <a:pt x="165937" y="63815"/>
                </a:lnTo>
                <a:lnTo>
                  <a:pt x="115788" y="82223"/>
                </a:lnTo>
                <a:lnTo>
                  <a:pt x="72054" y="103677"/>
                </a:lnTo>
                <a:lnTo>
                  <a:pt x="36801" y="128374"/>
                </a:lnTo>
                <a:lnTo>
                  <a:pt x="0" y="188292"/>
                </a:lnTo>
                <a:lnTo>
                  <a:pt x="0" y="193626"/>
                </a:lnTo>
                <a:lnTo>
                  <a:pt x="9143" y="193626"/>
                </a:lnTo>
                <a:lnTo>
                  <a:pt x="9143" y="189054"/>
                </a:lnTo>
                <a:lnTo>
                  <a:pt x="9906" y="184482"/>
                </a:lnTo>
                <a:lnTo>
                  <a:pt x="52203" y="128214"/>
                </a:lnTo>
                <a:lnTo>
                  <a:pt x="89945" y="104888"/>
                </a:lnTo>
                <a:lnTo>
                  <a:pt x="135991" y="84558"/>
                </a:lnTo>
                <a:lnTo>
                  <a:pt x="188275" y="67069"/>
                </a:lnTo>
                <a:lnTo>
                  <a:pt x="244728" y="52265"/>
                </a:lnTo>
                <a:lnTo>
                  <a:pt x="303282" y="39991"/>
                </a:lnTo>
                <a:lnTo>
                  <a:pt x="361870" y="30091"/>
                </a:lnTo>
                <a:lnTo>
                  <a:pt x="418423" y="22409"/>
                </a:lnTo>
                <a:lnTo>
                  <a:pt x="470873" y="16789"/>
                </a:lnTo>
                <a:lnTo>
                  <a:pt x="517153" y="13076"/>
                </a:lnTo>
                <a:lnTo>
                  <a:pt x="557247" y="11086"/>
                </a:lnTo>
                <a:lnTo>
                  <a:pt x="582929" y="10746"/>
                </a:lnTo>
                <a:lnTo>
                  <a:pt x="615696" y="9984"/>
                </a:lnTo>
                <a:lnTo>
                  <a:pt x="649224" y="9984"/>
                </a:lnTo>
                <a:lnTo>
                  <a:pt x="675738" y="9523"/>
                </a:lnTo>
                <a:lnTo>
                  <a:pt x="683362" y="9564"/>
                </a:lnTo>
                <a:lnTo>
                  <a:pt x="763180" y="12437"/>
                </a:lnTo>
                <a:lnTo>
                  <a:pt x="814853" y="16229"/>
                </a:lnTo>
                <a:lnTo>
                  <a:pt x="870626" y="21768"/>
                </a:lnTo>
                <a:lnTo>
                  <a:pt x="928854" y="29212"/>
                </a:lnTo>
                <a:lnTo>
                  <a:pt x="987890" y="38716"/>
                </a:lnTo>
                <a:lnTo>
                  <a:pt x="1046201" y="50467"/>
                </a:lnTo>
                <a:lnTo>
                  <a:pt x="1101801" y="64534"/>
                </a:lnTo>
                <a:lnTo>
                  <a:pt x="1153384" y="81160"/>
                </a:lnTo>
                <a:lnTo>
                  <a:pt x="1199191" y="100473"/>
                </a:lnTo>
                <a:lnTo>
                  <a:pt x="1237576" y="122630"/>
                </a:lnTo>
                <a:lnTo>
                  <a:pt x="1266892" y="147787"/>
                </a:lnTo>
                <a:lnTo>
                  <a:pt x="1287017" y="180672"/>
                </a:lnTo>
                <a:lnTo>
                  <a:pt x="1287780" y="185244"/>
                </a:lnTo>
                <a:lnTo>
                  <a:pt x="1288542" y="189054"/>
                </a:lnTo>
                <a:lnTo>
                  <a:pt x="1288542" y="193626"/>
                </a:lnTo>
                <a:lnTo>
                  <a:pt x="1298448" y="193626"/>
                </a:lnTo>
                <a:close/>
              </a:path>
              <a:path w="1298575" h="1517015">
                <a:moveTo>
                  <a:pt x="1298448" y="193626"/>
                </a:moveTo>
                <a:lnTo>
                  <a:pt x="1288542" y="193626"/>
                </a:lnTo>
                <a:lnTo>
                  <a:pt x="1288542" y="198198"/>
                </a:lnTo>
                <a:lnTo>
                  <a:pt x="1287017" y="207342"/>
                </a:lnTo>
                <a:lnTo>
                  <a:pt x="1244775" y="259430"/>
                </a:lnTo>
                <a:lnTo>
                  <a:pt x="1210477" y="281178"/>
                </a:lnTo>
                <a:lnTo>
                  <a:pt x="1169223" y="300262"/>
                </a:lnTo>
                <a:lnTo>
                  <a:pt x="1122383" y="316833"/>
                </a:lnTo>
                <a:lnTo>
                  <a:pt x="1071329" y="331040"/>
                </a:lnTo>
                <a:lnTo>
                  <a:pt x="1017433" y="343032"/>
                </a:lnTo>
                <a:lnTo>
                  <a:pt x="962065" y="352961"/>
                </a:lnTo>
                <a:lnTo>
                  <a:pt x="906596" y="360976"/>
                </a:lnTo>
                <a:lnTo>
                  <a:pt x="852398" y="367226"/>
                </a:lnTo>
                <a:lnTo>
                  <a:pt x="800842" y="371863"/>
                </a:lnTo>
                <a:lnTo>
                  <a:pt x="753299" y="375036"/>
                </a:lnTo>
                <a:lnTo>
                  <a:pt x="711141" y="376894"/>
                </a:lnTo>
                <a:lnTo>
                  <a:pt x="675738" y="377588"/>
                </a:lnTo>
                <a:lnTo>
                  <a:pt x="649224" y="377277"/>
                </a:lnTo>
                <a:lnTo>
                  <a:pt x="615696" y="377268"/>
                </a:lnTo>
                <a:lnTo>
                  <a:pt x="582929" y="376506"/>
                </a:lnTo>
                <a:lnTo>
                  <a:pt x="557247" y="376090"/>
                </a:lnTo>
                <a:lnTo>
                  <a:pt x="553833" y="375986"/>
                </a:lnTo>
                <a:lnTo>
                  <a:pt x="470726" y="370351"/>
                </a:lnTo>
                <a:lnTo>
                  <a:pt x="418423" y="364784"/>
                </a:lnTo>
                <a:lnTo>
                  <a:pt x="361562" y="357118"/>
                </a:lnTo>
                <a:lnTo>
                  <a:pt x="302900" y="347259"/>
                </a:lnTo>
                <a:lnTo>
                  <a:pt x="244287" y="335013"/>
                </a:lnTo>
                <a:lnTo>
                  <a:pt x="187799" y="320212"/>
                </a:lnTo>
                <a:lnTo>
                  <a:pt x="135512" y="302689"/>
                </a:lnTo>
                <a:lnTo>
                  <a:pt x="89503" y="282275"/>
                </a:lnTo>
                <a:lnTo>
                  <a:pt x="51848" y="258803"/>
                </a:lnTo>
                <a:lnTo>
                  <a:pt x="24623" y="232103"/>
                </a:lnTo>
                <a:lnTo>
                  <a:pt x="9143" y="198198"/>
                </a:lnTo>
                <a:lnTo>
                  <a:pt x="9143" y="193626"/>
                </a:lnTo>
                <a:lnTo>
                  <a:pt x="0" y="193626"/>
                </a:lnTo>
                <a:lnTo>
                  <a:pt x="0" y="198960"/>
                </a:lnTo>
                <a:lnTo>
                  <a:pt x="1523" y="209628"/>
                </a:lnTo>
                <a:lnTo>
                  <a:pt x="45208" y="265547"/>
                </a:lnTo>
                <a:lnTo>
                  <a:pt x="81595" y="288750"/>
                </a:lnTo>
                <a:lnTo>
                  <a:pt x="125488" y="309004"/>
                </a:lnTo>
                <a:lnTo>
                  <a:pt x="175244" y="326480"/>
                </a:lnTo>
                <a:lnTo>
                  <a:pt x="229218" y="341344"/>
                </a:lnTo>
                <a:lnTo>
                  <a:pt x="285769" y="353765"/>
                </a:lnTo>
                <a:lnTo>
                  <a:pt x="343251" y="363910"/>
                </a:lnTo>
                <a:lnTo>
                  <a:pt x="400022" y="371949"/>
                </a:lnTo>
                <a:lnTo>
                  <a:pt x="454439" y="378048"/>
                </a:lnTo>
                <a:lnTo>
                  <a:pt x="504858" y="382375"/>
                </a:lnTo>
                <a:lnTo>
                  <a:pt x="549636" y="385100"/>
                </a:lnTo>
                <a:lnTo>
                  <a:pt x="587130" y="386390"/>
                </a:lnTo>
                <a:lnTo>
                  <a:pt x="711141" y="386298"/>
                </a:lnTo>
                <a:lnTo>
                  <a:pt x="792294" y="382228"/>
                </a:lnTo>
                <a:lnTo>
                  <a:pt x="842896" y="377861"/>
                </a:lnTo>
                <a:lnTo>
                  <a:pt x="897601" y="371725"/>
                </a:lnTo>
                <a:lnTo>
                  <a:pt x="954723" y="363649"/>
                </a:lnTo>
                <a:lnTo>
                  <a:pt x="1012574" y="353465"/>
                </a:lnTo>
                <a:lnTo>
                  <a:pt x="1069465" y="341002"/>
                </a:lnTo>
                <a:lnTo>
                  <a:pt x="1123709" y="326091"/>
                </a:lnTo>
                <a:lnTo>
                  <a:pt x="1173619" y="308561"/>
                </a:lnTo>
                <a:lnTo>
                  <a:pt x="1217507" y="288244"/>
                </a:lnTo>
                <a:lnTo>
                  <a:pt x="1253685" y="264969"/>
                </a:lnTo>
                <a:lnTo>
                  <a:pt x="1296161" y="208866"/>
                </a:lnTo>
                <a:lnTo>
                  <a:pt x="1297686" y="204294"/>
                </a:lnTo>
                <a:lnTo>
                  <a:pt x="1297686" y="198960"/>
                </a:lnTo>
                <a:lnTo>
                  <a:pt x="1298448" y="193626"/>
                </a:lnTo>
                <a:close/>
              </a:path>
              <a:path w="1298575" h="1517015">
                <a:moveTo>
                  <a:pt x="1298448" y="1323672"/>
                </a:moveTo>
                <a:lnTo>
                  <a:pt x="1298448" y="193626"/>
                </a:lnTo>
                <a:lnTo>
                  <a:pt x="1297686" y="198960"/>
                </a:lnTo>
                <a:lnTo>
                  <a:pt x="1297686" y="204294"/>
                </a:lnTo>
                <a:lnTo>
                  <a:pt x="1296161" y="208866"/>
                </a:lnTo>
                <a:lnTo>
                  <a:pt x="1288542" y="223285"/>
                </a:lnTo>
                <a:lnTo>
                  <a:pt x="1288542" y="1328244"/>
                </a:lnTo>
                <a:lnTo>
                  <a:pt x="1276291" y="1357839"/>
                </a:lnTo>
                <a:lnTo>
                  <a:pt x="1216877" y="1407675"/>
                </a:lnTo>
                <a:lnTo>
                  <a:pt x="1173455" y="1428201"/>
                </a:lnTo>
                <a:lnTo>
                  <a:pt x="1123382" y="1445991"/>
                </a:lnTo>
                <a:lnTo>
                  <a:pt x="1068528" y="1461188"/>
                </a:lnTo>
                <a:lnTo>
                  <a:pt x="1010764" y="1473934"/>
                </a:lnTo>
                <a:lnTo>
                  <a:pt x="951959" y="1484372"/>
                </a:lnTo>
                <a:lnTo>
                  <a:pt x="893983" y="1492645"/>
                </a:lnTo>
                <a:lnTo>
                  <a:pt x="838706" y="1498897"/>
                </a:lnTo>
                <a:lnTo>
                  <a:pt x="787998" y="1503271"/>
                </a:lnTo>
                <a:lnTo>
                  <a:pt x="743730" y="1505909"/>
                </a:lnTo>
                <a:lnTo>
                  <a:pt x="706437" y="1506934"/>
                </a:lnTo>
                <a:lnTo>
                  <a:pt x="683362" y="1506573"/>
                </a:lnTo>
                <a:lnTo>
                  <a:pt x="615696" y="1506552"/>
                </a:lnTo>
                <a:lnTo>
                  <a:pt x="590962" y="1506929"/>
                </a:lnTo>
                <a:lnTo>
                  <a:pt x="587130" y="1506868"/>
                </a:lnTo>
                <a:lnTo>
                  <a:pt x="553833" y="1505903"/>
                </a:lnTo>
                <a:lnTo>
                  <a:pt x="509508" y="1503275"/>
                </a:lnTo>
                <a:lnTo>
                  <a:pt x="458749" y="1498913"/>
                </a:lnTo>
                <a:lnTo>
                  <a:pt x="403429" y="1492671"/>
                </a:lnTo>
                <a:lnTo>
                  <a:pt x="345420" y="1484400"/>
                </a:lnTo>
                <a:lnTo>
                  <a:pt x="286592" y="1473953"/>
                </a:lnTo>
                <a:lnTo>
                  <a:pt x="228819" y="1461182"/>
                </a:lnTo>
                <a:lnTo>
                  <a:pt x="173972" y="1445939"/>
                </a:lnTo>
                <a:lnTo>
                  <a:pt x="123923" y="1428077"/>
                </a:lnTo>
                <a:lnTo>
                  <a:pt x="80544" y="1407448"/>
                </a:lnTo>
                <a:lnTo>
                  <a:pt x="45706" y="1383904"/>
                </a:lnTo>
                <a:lnTo>
                  <a:pt x="9143" y="1327482"/>
                </a:lnTo>
                <a:lnTo>
                  <a:pt x="9143" y="223343"/>
                </a:lnTo>
                <a:lnTo>
                  <a:pt x="1523" y="209628"/>
                </a:lnTo>
                <a:lnTo>
                  <a:pt x="0" y="198960"/>
                </a:lnTo>
                <a:lnTo>
                  <a:pt x="0" y="1329006"/>
                </a:lnTo>
                <a:lnTo>
                  <a:pt x="32573" y="1385057"/>
                </a:lnTo>
                <a:lnTo>
                  <a:pt x="63783" y="1408612"/>
                </a:lnTo>
                <a:lnTo>
                  <a:pt x="102895" y="1429385"/>
                </a:lnTo>
                <a:lnTo>
                  <a:pt x="148375" y="1447522"/>
                </a:lnTo>
                <a:lnTo>
                  <a:pt x="198687" y="1463172"/>
                </a:lnTo>
                <a:lnTo>
                  <a:pt x="252297" y="1476482"/>
                </a:lnTo>
                <a:lnTo>
                  <a:pt x="307669" y="1487600"/>
                </a:lnTo>
                <a:lnTo>
                  <a:pt x="363269" y="1496674"/>
                </a:lnTo>
                <a:lnTo>
                  <a:pt x="417561" y="1503851"/>
                </a:lnTo>
                <a:lnTo>
                  <a:pt x="469012" y="1509279"/>
                </a:lnTo>
                <a:lnTo>
                  <a:pt x="516086" y="1513106"/>
                </a:lnTo>
                <a:lnTo>
                  <a:pt x="557247" y="1515480"/>
                </a:lnTo>
                <a:lnTo>
                  <a:pt x="711141" y="1516470"/>
                </a:lnTo>
                <a:lnTo>
                  <a:pt x="740037" y="1515582"/>
                </a:lnTo>
                <a:lnTo>
                  <a:pt x="781224" y="1513216"/>
                </a:lnTo>
                <a:lnTo>
                  <a:pt x="828434" y="1509372"/>
                </a:lnTo>
                <a:lnTo>
                  <a:pt x="880101" y="1503905"/>
                </a:lnTo>
                <a:lnTo>
                  <a:pt x="934661" y="1496671"/>
                </a:lnTo>
                <a:lnTo>
                  <a:pt x="990550" y="1487526"/>
                </a:lnTo>
                <a:lnTo>
                  <a:pt x="1046201" y="1476326"/>
                </a:lnTo>
                <a:lnTo>
                  <a:pt x="1100051" y="1462925"/>
                </a:lnTo>
                <a:lnTo>
                  <a:pt x="1150535" y="1447181"/>
                </a:lnTo>
                <a:lnTo>
                  <a:pt x="1196087" y="1428948"/>
                </a:lnTo>
                <a:lnTo>
                  <a:pt x="1235143" y="1408082"/>
                </a:lnTo>
                <a:lnTo>
                  <a:pt x="1266138" y="1384439"/>
                </a:lnTo>
                <a:lnTo>
                  <a:pt x="1297686" y="1328244"/>
                </a:lnTo>
                <a:lnTo>
                  <a:pt x="1298448" y="1323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86725" y="5380990"/>
            <a:ext cx="76581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000" b="1" spc="0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69265" y="4810505"/>
            <a:ext cx="2261235" cy="352425"/>
          </a:xfrm>
          <a:custGeom>
            <a:avLst/>
            <a:gdLst/>
            <a:ahLst/>
            <a:cxnLst/>
            <a:rect l="l" t="t" r="r" b="b"/>
            <a:pathLst>
              <a:path w="2261234" h="352425">
                <a:moveTo>
                  <a:pt x="1165628" y="61000"/>
                </a:moveTo>
                <a:lnTo>
                  <a:pt x="1157477" y="28193"/>
                </a:lnTo>
                <a:lnTo>
                  <a:pt x="1155953" y="9143"/>
                </a:lnTo>
                <a:lnTo>
                  <a:pt x="1155953" y="17525"/>
                </a:lnTo>
                <a:lnTo>
                  <a:pt x="1142368" y="72266"/>
                </a:lnTo>
                <a:lnTo>
                  <a:pt x="1115944" y="111824"/>
                </a:lnTo>
                <a:lnTo>
                  <a:pt x="1079243" y="142680"/>
                </a:lnTo>
                <a:lnTo>
                  <a:pt x="1035592" y="162935"/>
                </a:lnTo>
                <a:lnTo>
                  <a:pt x="988313" y="170687"/>
                </a:lnTo>
                <a:lnTo>
                  <a:pt x="196595" y="171449"/>
                </a:lnTo>
                <a:lnTo>
                  <a:pt x="150715" y="175930"/>
                </a:lnTo>
                <a:lnTo>
                  <a:pt x="107038" y="191112"/>
                </a:lnTo>
                <a:lnTo>
                  <a:pt x="67922" y="215703"/>
                </a:lnTo>
                <a:lnTo>
                  <a:pt x="35726" y="248409"/>
                </a:lnTo>
                <a:lnTo>
                  <a:pt x="12807" y="287937"/>
                </a:lnTo>
                <a:lnTo>
                  <a:pt x="1523" y="332993"/>
                </a:lnTo>
                <a:lnTo>
                  <a:pt x="0" y="352043"/>
                </a:lnTo>
                <a:lnTo>
                  <a:pt x="19049" y="352043"/>
                </a:lnTo>
                <a:lnTo>
                  <a:pt x="20573" y="336041"/>
                </a:lnTo>
                <a:lnTo>
                  <a:pt x="33399" y="289045"/>
                </a:lnTo>
                <a:lnTo>
                  <a:pt x="59573" y="249489"/>
                </a:lnTo>
                <a:lnTo>
                  <a:pt x="96021" y="218878"/>
                </a:lnTo>
                <a:lnTo>
                  <a:pt x="139671" y="198713"/>
                </a:lnTo>
                <a:lnTo>
                  <a:pt x="187451" y="190499"/>
                </a:lnTo>
                <a:lnTo>
                  <a:pt x="979169" y="190499"/>
                </a:lnTo>
                <a:lnTo>
                  <a:pt x="1026056" y="184934"/>
                </a:lnTo>
                <a:lnTo>
                  <a:pt x="1069729" y="169598"/>
                </a:lnTo>
                <a:lnTo>
                  <a:pt x="1108286" y="145337"/>
                </a:lnTo>
                <a:lnTo>
                  <a:pt x="1139824" y="112993"/>
                </a:lnTo>
                <a:lnTo>
                  <a:pt x="1162444" y="73410"/>
                </a:lnTo>
                <a:lnTo>
                  <a:pt x="1165628" y="61000"/>
                </a:lnTo>
                <a:close/>
              </a:path>
              <a:path w="2261234" h="352425">
                <a:moveTo>
                  <a:pt x="1175003" y="9143"/>
                </a:moveTo>
                <a:lnTo>
                  <a:pt x="1175003" y="3809"/>
                </a:lnTo>
                <a:lnTo>
                  <a:pt x="1171193" y="0"/>
                </a:lnTo>
                <a:lnTo>
                  <a:pt x="1160525" y="0"/>
                </a:lnTo>
                <a:lnTo>
                  <a:pt x="1156715" y="3809"/>
                </a:lnTo>
                <a:lnTo>
                  <a:pt x="1155953" y="9143"/>
                </a:lnTo>
                <a:lnTo>
                  <a:pt x="1175003" y="9143"/>
                </a:lnTo>
                <a:close/>
              </a:path>
              <a:path w="2261234" h="352425">
                <a:moveTo>
                  <a:pt x="2260854" y="352043"/>
                </a:moveTo>
                <a:lnTo>
                  <a:pt x="2260854" y="342899"/>
                </a:lnTo>
                <a:lnTo>
                  <a:pt x="2260091" y="333755"/>
                </a:lnTo>
                <a:lnTo>
                  <a:pt x="2249043" y="289772"/>
                </a:lnTo>
                <a:lnTo>
                  <a:pt x="2227574" y="251191"/>
                </a:lnTo>
                <a:lnTo>
                  <a:pt x="2197555" y="219041"/>
                </a:lnTo>
                <a:lnTo>
                  <a:pt x="2160859" y="194349"/>
                </a:lnTo>
                <a:lnTo>
                  <a:pt x="2119359" y="178143"/>
                </a:lnTo>
                <a:lnTo>
                  <a:pt x="2074926" y="171449"/>
                </a:lnTo>
                <a:lnTo>
                  <a:pt x="1352549" y="171449"/>
                </a:lnTo>
                <a:lnTo>
                  <a:pt x="1302159" y="164551"/>
                </a:lnTo>
                <a:lnTo>
                  <a:pt x="1256141" y="145168"/>
                </a:lnTo>
                <a:lnTo>
                  <a:pt x="1217716" y="114603"/>
                </a:lnTo>
                <a:lnTo>
                  <a:pt x="1190105" y="74161"/>
                </a:lnTo>
                <a:lnTo>
                  <a:pt x="1176527" y="25145"/>
                </a:lnTo>
                <a:lnTo>
                  <a:pt x="1175003" y="9143"/>
                </a:lnTo>
                <a:lnTo>
                  <a:pt x="1155953" y="9143"/>
                </a:lnTo>
                <a:lnTo>
                  <a:pt x="1157477" y="28193"/>
                </a:lnTo>
                <a:lnTo>
                  <a:pt x="1165628" y="61000"/>
                </a:lnTo>
                <a:lnTo>
                  <a:pt x="1174241" y="27431"/>
                </a:lnTo>
                <a:lnTo>
                  <a:pt x="1175003" y="18287"/>
                </a:lnTo>
                <a:lnTo>
                  <a:pt x="1175003" y="83982"/>
                </a:lnTo>
                <a:lnTo>
                  <a:pt x="1219895" y="142584"/>
                </a:lnTo>
                <a:lnTo>
                  <a:pt x="1256659" y="167112"/>
                </a:lnTo>
                <a:lnTo>
                  <a:pt x="1298213" y="183164"/>
                </a:lnTo>
                <a:lnTo>
                  <a:pt x="1342643" y="189737"/>
                </a:lnTo>
                <a:lnTo>
                  <a:pt x="1352549" y="190499"/>
                </a:lnTo>
                <a:lnTo>
                  <a:pt x="2064258" y="190499"/>
                </a:lnTo>
                <a:lnTo>
                  <a:pt x="2114425" y="196656"/>
                </a:lnTo>
                <a:lnTo>
                  <a:pt x="2160293" y="215694"/>
                </a:lnTo>
                <a:lnTo>
                  <a:pt x="2198755" y="246132"/>
                </a:lnTo>
                <a:lnTo>
                  <a:pt x="2226706" y="286487"/>
                </a:lnTo>
                <a:lnTo>
                  <a:pt x="2241041" y="335279"/>
                </a:lnTo>
                <a:lnTo>
                  <a:pt x="2241804" y="343661"/>
                </a:lnTo>
                <a:lnTo>
                  <a:pt x="2241804" y="352043"/>
                </a:lnTo>
                <a:lnTo>
                  <a:pt x="2260854" y="352043"/>
                </a:lnTo>
                <a:close/>
              </a:path>
              <a:path w="2261234" h="352425">
                <a:moveTo>
                  <a:pt x="1175003" y="83982"/>
                </a:moveTo>
                <a:lnTo>
                  <a:pt x="1175003" y="18287"/>
                </a:lnTo>
                <a:lnTo>
                  <a:pt x="1174241" y="27431"/>
                </a:lnTo>
                <a:lnTo>
                  <a:pt x="1165628" y="61000"/>
                </a:lnTo>
                <a:lnTo>
                  <a:pt x="1168391" y="72121"/>
                </a:lnTo>
                <a:lnTo>
                  <a:pt x="1175003" y="83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04627" y="900176"/>
            <a:ext cx="8455025" cy="429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1239520" algn="r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系统软件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):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从用户角度看</a:t>
            </a:r>
            <a:r>
              <a:rPr sz="2000" b="1" u="sng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的功能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10490">
              <a:lnSpc>
                <a:spcPct val="100000"/>
              </a:lnSpc>
              <a:spcBef>
                <a:spcPts val="1350"/>
              </a:spcBef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数据库维护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000" b="1" spc="-9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3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转储/恢复/重组/性能监测/分析</a:t>
            </a:r>
            <a:r>
              <a:rPr sz="2000" b="1" spc="3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67690">
              <a:lnSpc>
                <a:spcPct val="100000"/>
              </a:lnSpc>
              <a:spcBef>
                <a:spcPts val="685"/>
              </a:spcBef>
            </a:pPr>
            <a:r>
              <a:rPr sz="18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1800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提供一系列程序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1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实用程序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例行程序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1800" b="1" spc="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给用户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7690">
              <a:lnSpc>
                <a:spcPct val="100000"/>
              </a:lnSpc>
              <a:spcBef>
                <a:spcPts val="645"/>
              </a:spcBef>
            </a:pPr>
            <a:r>
              <a:rPr sz="18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1800" spc="-5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在这些程序中提供了对数据库维护的各种功能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7690">
              <a:lnSpc>
                <a:spcPct val="100000"/>
              </a:lnSpc>
              <a:spcBef>
                <a:spcPts val="645"/>
              </a:spcBef>
            </a:pPr>
            <a:r>
              <a:rPr sz="18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1800" spc="-5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用户使用这些程序进行各种数据库维护操作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10490">
              <a:lnSpc>
                <a:spcPct val="100000"/>
              </a:lnSpc>
              <a:spcBef>
                <a:spcPts val="680"/>
              </a:spcBef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数据库维护的实用程序，一般都是由数据库管理员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(DBA)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来使用和掌握的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R="1228090" algn="r">
              <a:lnSpc>
                <a:spcPts val="238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 txBox="1"/>
          <p:nvPr/>
        </p:nvSpPr>
        <p:spPr>
          <a:xfrm>
            <a:off x="774839" y="4411979"/>
            <a:ext cx="9144000" cy="290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4555490">
              <a:lnSpc>
                <a:spcPct val="100000"/>
              </a:lnSpc>
              <a:tabLst>
                <a:tab pos="5594350" algn="l"/>
              </a:tabLst>
            </a:pP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战德臣	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博士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教授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教学带头人</a:t>
            </a:r>
            <a:r>
              <a:rPr sz="1800" b="1" spc="5" dirty="0"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博士生导师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4839" y="4411979"/>
            <a:ext cx="9144000" cy="2795270"/>
          </a:xfrm>
          <a:custGeom>
            <a:avLst/>
            <a:gdLst/>
            <a:ahLst/>
            <a:cxnLst/>
            <a:rect l="l" t="t" r="r" b="b"/>
            <a:pathLst>
              <a:path w="9144000" h="2795270">
                <a:moveTo>
                  <a:pt x="0" y="0"/>
                </a:moveTo>
                <a:lnTo>
                  <a:pt x="0" y="2795016"/>
                </a:lnTo>
                <a:lnTo>
                  <a:pt x="9144000" y="2795016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4627" y="900176"/>
            <a:ext cx="4133215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3307" y="4679441"/>
            <a:ext cx="6218682" cy="2195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9199" y="1503761"/>
            <a:ext cx="7423784" cy="1137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4820" marR="5080" indent="-452755">
              <a:lnSpc>
                <a:spcPct val="132000"/>
              </a:lnSpc>
              <a:tabLst>
                <a:tab pos="3284220" algn="l"/>
                <a:tab pos="4699635" algn="l"/>
              </a:tabLst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数据库语言：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使用者通过数据库语言利用</a:t>
            </a:r>
            <a:r>
              <a:rPr sz="2000" b="1" u="sng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操作数据库  </a:t>
            </a:r>
            <a:r>
              <a:rPr sz="2000" b="1" spc="-5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数据定义语言(DDL:Data	</a:t>
            </a:r>
            <a:r>
              <a:rPr sz="2000" b="1" spc="4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Definition	</a:t>
            </a:r>
            <a:r>
              <a:rPr sz="2000" b="1" spc="-13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Language)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187450">
              <a:lnSpc>
                <a:spcPts val="1905"/>
              </a:lnSpc>
            </a:pPr>
            <a:r>
              <a:rPr sz="1600" b="1" spc="-2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----DBMS提供给用户,以便用户定义数据格式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61833" y="2653791"/>
            <a:ext cx="5675630" cy="166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95"/>
              </a:lnSpc>
              <a:tabLst>
                <a:tab pos="2832100" algn="l"/>
                <a:tab pos="4504690" algn="l"/>
              </a:tabLst>
            </a:pPr>
            <a:r>
              <a:rPr sz="2000" b="1" spc="-8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数据操纵语言(DML:Data	</a:t>
            </a:r>
            <a:r>
              <a:rPr sz="2000" b="1" spc="-7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Manipulation	</a:t>
            </a:r>
            <a:r>
              <a:rPr sz="2000" b="1" spc="-13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Language)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34695">
              <a:lnSpc>
                <a:spcPts val="1915"/>
              </a:lnSpc>
            </a:pPr>
            <a:r>
              <a:rPr sz="1600" b="1" spc="-2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----DBMS提供给用户,以便用户对数据进行操作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2395"/>
              </a:lnSpc>
              <a:spcBef>
                <a:spcPts val="10"/>
              </a:spcBef>
              <a:tabLst>
                <a:tab pos="2830830" algn="l"/>
                <a:tab pos="3860165" algn="l"/>
              </a:tabLst>
            </a:pPr>
            <a:r>
              <a:rPr sz="2000" b="1" spc="-4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数据控制语言(DCL:Data	</a:t>
            </a:r>
            <a:r>
              <a:rPr sz="2000" b="1" spc="-3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Control	</a:t>
            </a:r>
            <a:r>
              <a:rPr sz="2000" b="1" spc="-13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Language)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34695">
              <a:lnSpc>
                <a:spcPts val="1915"/>
              </a:lnSpc>
            </a:pPr>
            <a:r>
              <a:rPr sz="1600" b="1" spc="-2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----DBMS提供给用户,以便用户对数据进行控制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2395"/>
              </a:lnSpc>
              <a:spcBef>
                <a:spcPts val="10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数据库各种操作的执行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34695">
              <a:lnSpc>
                <a:spcPts val="1915"/>
              </a:lnSpc>
            </a:pPr>
            <a:r>
              <a:rPr sz="1600" b="1" spc="-3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----DBMS按用户要求进行定义、操纵、控制和维护</a:t>
            </a:r>
            <a:endParaRPr sz="16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4849" y="4511802"/>
            <a:ext cx="4318000" cy="600075"/>
          </a:xfrm>
          <a:custGeom>
            <a:avLst/>
            <a:gdLst/>
            <a:ahLst/>
            <a:cxnLst/>
            <a:rect l="l" t="t" r="r" b="b"/>
            <a:pathLst>
              <a:path w="4318000" h="600075">
                <a:moveTo>
                  <a:pt x="4317491" y="599694"/>
                </a:moveTo>
                <a:lnTo>
                  <a:pt x="4317491" y="0"/>
                </a:lnTo>
                <a:lnTo>
                  <a:pt x="0" y="0"/>
                </a:lnTo>
                <a:lnTo>
                  <a:pt x="0" y="599694"/>
                </a:lnTo>
                <a:lnTo>
                  <a:pt x="4572" y="599694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4308347" y="9144"/>
                </a:lnTo>
                <a:lnTo>
                  <a:pt x="4308347" y="4572"/>
                </a:lnTo>
                <a:lnTo>
                  <a:pt x="4312920" y="9144"/>
                </a:lnTo>
                <a:lnTo>
                  <a:pt x="4312920" y="599694"/>
                </a:lnTo>
                <a:lnTo>
                  <a:pt x="4317491" y="599694"/>
                </a:lnTo>
                <a:close/>
              </a:path>
              <a:path w="4318000" h="600075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4318000" h="600075">
                <a:moveTo>
                  <a:pt x="9143" y="590550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590550"/>
                </a:lnTo>
                <a:lnTo>
                  <a:pt x="9143" y="590550"/>
                </a:lnTo>
                <a:close/>
              </a:path>
              <a:path w="4318000" h="600075">
                <a:moveTo>
                  <a:pt x="4312920" y="590550"/>
                </a:moveTo>
                <a:lnTo>
                  <a:pt x="4571" y="590550"/>
                </a:lnTo>
                <a:lnTo>
                  <a:pt x="9143" y="595122"/>
                </a:lnTo>
                <a:lnTo>
                  <a:pt x="9143" y="599694"/>
                </a:lnTo>
                <a:lnTo>
                  <a:pt x="4308347" y="599694"/>
                </a:lnTo>
                <a:lnTo>
                  <a:pt x="4308347" y="595122"/>
                </a:lnTo>
                <a:lnTo>
                  <a:pt x="4312920" y="590550"/>
                </a:lnTo>
                <a:close/>
              </a:path>
              <a:path w="4318000" h="600075">
                <a:moveTo>
                  <a:pt x="9143" y="599694"/>
                </a:moveTo>
                <a:lnTo>
                  <a:pt x="9143" y="595122"/>
                </a:lnTo>
                <a:lnTo>
                  <a:pt x="4571" y="590550"/>
                </a:lnTo>
                <a:lnTo>
                  <a:pt x="4572" y="599694"/>
                </a:lnTo>
                <a:lnTo>
                  <a:pt x="9143" y="599694"/>
                </a:lnTo>
                <a:close/>
              </a:path>
              <a:path w="4318000" h="600075">
                <a:moveTo>
                  <a:pt x="4312920" y="9144"/>
                </a:moveTo>
                <a:lnTo>
                  <a:pt x="4308347" y="4572"/>
                </a:lnTo>
                <a:lnTo>
                  <a:pt x="4308347" y="9144"/>
                </a:lnTo>
                <a:lnTo>
                  <a:pt x="4312920" y="9144"/>
                </a:lnTo>
                <a:close/>
              </a:path>
              <a:path w="4318000" h="600075">
                <a:moveTo>
                  <a:pt x="4312920" y="590550"/>
                </a:moveTo>
                <a:lnTo>
                  <a:pt x="4312920" y="9144"/>
                </a:lnTo>
                <a:lnTo>
                  <a:pt x="4308347" y="9144"/>
                </a:lnTo>
                <a:lnTo>
                  <a:pt x="4308348" y="590550"/>
                </a:lnTo>
                <a:lnTo>
                  <a:pt x="4312920" y="590550"/>
                </a:lnTo>
                <a:close/>
              </a:path>
              <a:path w="4318000" h="600075">
                <a:moveTo>
                  <a:pt x="4312920" y="599694"/>
                </a:moveTo>
                <a:lnTo>
                  <a:pt x="4312920" y="590550"/>
                </a:lnTo>
                <a:lnTo>
                  <a:pt x="4308347" y="595122"/>
                </a:lnTo>
                <a:lnTo>
                  <a:pt x="4308347" y="599694"/>
                </a:lnTo>
                <a:lnTo>
                  <a:pt x="4312920" y="599694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9421" y="4516373"/>
            <a:ext cx="4308475" cy="5340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141605" marR="675005" indent="-51435">
              <a:lnSpc>
                <a:spcPct val="100000"/>
              </a:lnSpc>
              <a:spcBef>
                <a:spcPts val="330"/>
              </a:spcBef>
            </a:pPr>
            <a:r>
              <a:rPr sz="16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1. </a:t>
            </a:r>
            <a:r>
              <a:rPr sz="16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用户使用</a:t>
            </a:r>
            <a:r>
              <a:rPr sz="16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DDL:  </a:t>
            </a:r>
            <a:r>
              <a:rPr sz="16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定义表名，表标题、列名及其结构形式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3419" y="6329171"/>
            <a:ext cx="4343400" cy="845185"/>
          </a:xfrm>
          <a:custGeom>
            <a:avLst/>
            <a:gdLst/>
            <a:ahLst/>
            <a:cxnLst/>
            <a:rect l="l" t="t" r="r" b="b"/>
            <a:pathLst>
              <a:path w="4343400" h="845184">
                <a:moveTo>
                  <a:pt x="4343400" y="845058"/>
                </a:moveTo>
                <a:lnTo>
                  <a:pt x="4343400" y="0"/>
                </a:lnTo>
                <a:lnTo>
                  <a:pt x="0" y="0"/>
                </a:lnTo>
                <a:lnTo>
                  <a:pt x="0" y="845058"/>
                </a:lnTo>
                <a:lnTo>
                  <a:pt x="4572" y="845058"/>
                </a:lnTo>
                <a:lnTo>
                  <a:pt x="4571" y="9906"/>
                </a:lnTo>
                <a:lnTo>
                  <a:pt x="9906" y="5334"/>
                </a:lnTo>
                <a:lnTo>
                  <a:pt x="9905" y="9906"/>
                </a:lnTo>
                <a:lnTo>
                  <a:pt x="4334256" y="9906"/>
                </a:lnTo>
                <a:lnTo>
                  <a:pt x="4334256" y="5334"/>
                </a:lnTo>
                <a:lnTo>
                  <a:pt x="4338828" y="9906"/>
                </a:lnTo>
                <a:lnTo>
                  <a:pt x="4338828" y="845058"/>
                </a:lnTo>
                <a:lnTo>
                  <a:pt x="4343400" y="845058"/>
                </a:lnTo>
                <a:close/>
              </a:path>
              <a:path w="4343400" h="845184">
                <a:moveTo>
                  <a:pt x="9905" y="9906"/>
                </a:moveTo>
                <a:lnTo>
                  <a:pt x="9906" y="5334"/>
                </a:lnTo>
                <a:lnTo>
                  <a:pt x="4571" y="9906"/>
                </a:lnTo>
                <a:lnTo>
                  <a:pt x="9905" y="9906"/>
                </a:lnTo>
                <a:close/>
              </a:path>
              <a:path w="4343400" h="845184">
                <a:moveTo>
                  <a:pt x="9905" y="835152"/>
                </a:moveTo>
                <a:lnTo>
                  <a:pt x="9905" y="9906"/>
                </a:lnTo>
                <a:lnTo>
                  <a:pt x="4571" y="9906"/>
                </a:lnTo>
                <a:lnTo>
                  <a:pt x="4571" y="835152"/>
                </a:lnTo>
                <a:lnTo>
                  <a:pt x="9905" y="835152"/>
                </a:lnTo>
                <a:close/>
              </a:path>
              <a:path w="4343400" h="845184">
                <a:moveTo>
                  <a:pt x="4338828" y="835152"/>
                </a:moveTo>
                <a:lnTo>
                  <a:pt x="4571" y="835152"/>
                </a:lnTo>
                <a:lnTo>
                  <a:pt x="9906" y="839724"/>
                </a:lnTo>
                <a:lnTo>
                  <a:pt x="9905" y="845058"/>
                </a:lnTo>
                <a:lnTo>
                  <a:pt x="4334256" y="845058"/>
                </a:lnTo>
                <a:lnTo>
                  <a:pt x="4334256" y="839724"/>
                </a:lnTo>
                <a:lnTo>
                  <a:pt x="4338828" y="835152"/>
                </a:lnTo>
                <a:close/>
              </a:path>
              <a:path w="4343400" h="845184">
                <a:moveTo>
                  <a:pt x="9905" y="845058"/>
                </a:moveTo>
                <a:lnTo>
                  <a:pt x="9906" y="839724"/>
                </a:lnTo>
                <a:lnTo>
                  <a:pt x="4571" y="835152"/>
                </a:lnTo>
                <a:lnTo>
                  <a:pt x="4572" y="845058"/>
                </a:lnTo>
                <a:lnTo>
                  <a:pt x="9905" y="845058"/>
                </a:lnTo>
                <a:close/>
              </a:path>
              <a:path w="4343400" h="845184">
                <a:moveTo>
                  <a:pt x="4338828" y="9906"/>
                </a:moveTo>
                <a:lnTo>
                  <a:pt x="4334256" y="5334"/>
                </a:lnTo>
                <a:lnTo>
                  <a:pt x="4334256" y="9906"/>
                </a:lnTo>
                <a:lnTo>
                  <a:pt x="4338828" y="9906"/>
                </a:lnTo>
                <a:close/>
              </a:path>
              <a:path w="4343400" h="845184">
                <a:moveTo>
                  <a:pt x="4338828" y="835152"/>
                </a:moveTo>
                <a:lnTo>
                  <a:pt x="4338828" y="9906"/>
                </a:lnTo>
                <a:lnTo>
                  <a:pt x="4334256" y="9906"/>
                </a:lnTo>
                <a:lnTo>
                  <a:pt x="4334256" y="835152"/>
                </a:lnTo>
                <a:lnTo>
                  <a:pt x="4338828" y="835152"/>
                </a:lnTo>
                <a:close/>
              </a:path>
              <a:path w="4343400" h="845184">
                <a:moveTo>
                  <a:pt x="4338828" y="845058"/>
                </a:moveTo>
                <a:lnTo>
                  <a:pt x="4338828" y="835152"/>
                </a:lnTo>
                <a:lnTo>
                  <a:pt x="4334256" y="839724"/>
                </a:lnTo>
                <a:lnTo>
                  <a:pt x="4334256" y="845058"/>
                </a:lnTo>
                <a:lnTo>
                  <a:pt x="4338828" y="84505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7991" y="6334505"/>
            <a:ext cx="4334510" cy="5334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90805" marR="1368425">
              <a:lnSpc>
                <a:spcPct val="100000"/>
              </a:lnSpc>
              <a:spcBef>
                <a:spcPts val="325"/>
              </a:spcBef>
            </a:pPr>
            <a:r>
              <a:rPr sz="16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2. </a:t>
            </a:r>
            <a:r>
              <a:rPr sz="16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用户使用</a:t>
            </a:r>
            <a:r>
              <a:rPr sz="16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DML:  </a:t>
            </a:r>
            <a:r>
              <a:rPr sz="16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增加、删除、修改数据  查询数据、检索数据、统计数据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79536" y="4510278"/>
            <a:ext cx="1868805" cy="1089025"/>
          </a:xfrm>
          <a:custGeom>
            <a:avLst/>
            <a:gdLst/>
            <a:ahLst/>
            <a:cxnLst/>
            <a:rect l="l" t="t" r="r" b="b"/>
            <a:pathLst>
              <a:path w="1868804" h="1089025">
                <a:moveTo>
                  <a:pt x="1868424" y="1088898"/>
                </a:moveTo>
                <a:lnTo>
                  <a:pt x="1868424" y="0"/>
                </a:lnTo>
                <a:lnTo>
                  <a:pt x="0" y="0"/>
                </a:lnTo>
                <a:lnTo>
                  <a:pt x="0" y="1088898"/>
                </a:lnTo>
                <a:lnTo>
                  <a:pt x="4584" y="1088898"/>
                </a:lnTo>
                <a:lnTo>
                  <a:pt x="4584" y="9144"/>
                </a:lnTo>
                <a:lnTo>
                  <a:pt x="9156" y="4572"/>
                </a:lnTo>
                <a:lnTo>
                  <a:pt x="9156" y="9144"/>
                </a:lnTo>
                <a:lnTo>
                  <a:pt x="1858530" y="9144"/>
                </a:lnTo>
                <a:lnTo>
                  <a:pt x="1858530" y="4572"/>
                </a:lnTo>
                <a:lnTo>
                  <a:pt x="1863090" y="9144"/>
                </a:lnTo>
                <a:lnTo>
                  <a:pt x="1863090" y="1088898"/>
                </a:lnTo>
                <a:lnTo>
                  <a:pt x="1868424" y="1088898"/>
                </a:lnTo>
                <a:close/>
              </a:path>
              <a:path w="1868804" h="1089025">
                <a:moveTo>
                  <a:pt x="9156" y="9144"/>
                </a:moveTo>
                <a:lnTo>
                  <a:pt x="9156" y="4572"/>
                </a:lnTo>
                <a:lnTo>
                  <a:pt x="4584" y="9144"/>
                </a:lnTo>
                <a:lnTo>
                  <a:pt x="9156" y="9144"/>
                </a:lnTo>
                <a:close/>
              </a:path>
              <a:path w="1868804" h="1089025">
                <a:moveTo>
                  <a:pt x="9156" y="1079754"/>
                </a:moveTo>
                <a:lnTo>
                  <a:pt x="9156" y="9144"/>
                </a:lnTo>
                <a:lnTo>
                  <a:pt x="4584" y="9144"/>
                </a:lnTo>
                <a:lnTo>
                  <a:pt x="4584" y="1079754"/>
                </a:lnTo>
                <a:lnTo>
                  <a:pt x="9156" y="1079754"/>
                </a:lnTo>
                <a:close/>
              </a:path>
              <a:path w="1868804" h="1089025">
                <a:moveTo>
                  <a:pt x="1863090" y="1079754"/>
                </a:moveTo>
                <a:lnTo>
                  <a:pt x="4584" y="1079754"/>
                </a:lnTo>
                <a:lnTo>
                  <a:pt x="9156" y="1084326"/>
                </a:lnTo>
                <a:lnTo>
                  <a:pt x="9156" y="1088898"/>
                </a:lnTo>
                <a:lnTo>
                  <a:pt x="1858530" y="1088898"/>
                </a:lnTo>
                <a:lnTo>
                  <a:pt x="1858530" y="1084326"/>
                </a:lnTo>
                <a:lnTo>
                  <a:pt x="1863090" y="1079754"/>
                </a:lnTo>
                <a:close/>
              </a:path>
              <a:path w="1868804" h="1089025">
                <a:moveTo>
                  <a:pt x="9156" y="1088898"/>
                </a:moveTo>
                <a:lnTo>
                  <a:pt x="9156" y="1084326"/>
                </a:lnTo>
                <a:lnTo>
                  <a:pt x="4584" y="1079754"/>
                </a:lnTo>
                <a:lnTo>
                  <a:pt x="4584" y="1088898"/>
                </a:lnTo>
                <a:lnTo>
                  <a:pt x="9156" y="1088898"/>
                </a:lnTo>
                <a:close/>
              </a:path>
              <a:path w="1868804" h="1089025">
                <a:moveTo>
                  <a:pt x="1863090" y="9144"/>
                </a:moveTo>
                <a:lnTo>
                  <a:pt x="1858530" y="4572"/>
                </a:lnTo>
                <a:lnTo>
                  <a:pt x="1858530" y="9144"/>
                </a:lnTo>
                <a:lnTo>
                  <a:pt x="1863090" y="9144"/>
                </a:lnTo>
                <a:close/>
              </a:path>
              <a:path w="1868804" h="1089025">
                <a:moveTo>
                  <a:pt x="1863090" y="1079754"/>
                </a:moveTo>
                <a:lnTo>
                  <a:pt x="1863090" y="9144"/>
                </a:lnTo>
                <a:lnTo>
                  <a:pt x="1858530" y="9144"/>
                </a:lnTo>
                <a:lnTo>
                  <a:pt x="1858530" y="1079754"/>
                </a:lnTo>
                <a:lnTo>
                  <a:pt x="1863090" y="1079754"/>
                </a:lnTo>
                <a:close/>
              </a:path>
              <a:path w="1868804" h="1089025">
                <a:moveTo>
                  <a:pt x="1863090" y="1088898"/>
                </a:moveTo>
                <a:lnTo>
                  <a:pt x="1863090" y="1079754"/>
                </a:lnTo>
                <a:lnTo>
                  <a:pt x="1858530" y="1084326"/>
                </a:lnTo>
                <a:lnTo>
                  <a:pt x="1858530" y="1088898"/>
                </a:lnTo>
                <a:lnTo>
                  <a:pt x="1863090" y="108889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84121" y="4514850"/>
            <a:ext cx="1858645" cy="10261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90170" marR="121285">
              <a:lnSpc>
                <a:spcPct val="100000"/>
              </a:lnSpc>
              <a:spcBef>
                <a:spcPts val="325"/>
              </a:spcBef>
            </a:pPr>
            <a:r>
              <a:rPr sz="16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3. </a:t>
            </a:r>
            <a:r>
              <a:rPr sz="16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用户使用</a:t>
            </a:r>
            <a:r>
              <a:rPr sz="16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DCL:  </a:t>
            </a:r>
            <a:r>
              <a:rPr sz="16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定义对不同操作的  约束、对不同操作  </a:t>
            </a:r>
            <a:r>
              <a:rPr sz="16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者</a:t>
            </a:r>
            <a:r>
              <a:rPr sz="16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6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</a:t>
            </a:r>
            <a:r>
              <a:rPr sz="16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6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的约束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63513" y="5458205"/>
            <a:ext cx="1250950" cy="965200"/>
          </a:xfrm>
          <a:custGeom>
            <a:avLst/>
            <a:gdLst/>
            <a:ahLst/>
            <a:cxnLst/>
            <a:rect l="l" t="t" r="r" b="b"/>
            <a:pathLst>
              <a:path w="1250950" h="965200">
                <a:moveTo>
                  <a:pt x="1250442" y="482345"/>
                </a:moveTo>
                <a:lnTo>
                  <a:pt x="1248149" y="440683"/>
                </a:lnTo>
                <a:lnTo>
                  <a:pt x="1241394" y="400014"/>
                </a:lnTo>
                <a:lnTo>
                  <a:pt x="1230365" y="360480"/>
                </a:lnTo>
                <a:lnTo>
                  <a:pt x="1215248" y="322228"/>
                </a:lnTo>
                <a:lnTo>
                  <a:pt x="1196230" y="285399"/>
                </a:lnTo>
                <a:lnTo>
                  <a:pt x="1173497" y="250139"/>
                </a:lnTo>
                <a:lnTo>
                  <a:pt x="1147235" y="216592"/>
                </a:lnTo>
                <a:lnTo>
                  <a:pt x="1117632" y="184901"/>
                </a:lnTo>
                <a:lnTo>
                  <a:pt x="1084875" y="155210"/>
                </a:lnTo>
                <a:lnTo>
                  <a:pt x="1049149" y="127664"/>
                </a:lnTo>
                <a:lnTo>
                  <a:pt x="1010641" y="102406"/>
                </a:lnTo>
                <a:lnTo>
                  <a:pt x="969538" y="79580"/>
                </a:lnTo>
                <a:lnTo>
                  <a:pt x="926028" y="59331"/>
                </a:lnTo>
                <a:lnTo>
                  <a:pt x="880295" y="41802"/>
                </a:lnTo>
                <a:lnTo>
                  <a:pt x="832527" y="27137"/>
                </a:lnTo>
                <a:lnTo>
                  <a:pt x="782911" y="15480"/>
                </a:lnTo>
                <a:lnTo>
                  <a:pt x="731634" y="6976"/>
                </a:lnTo>
                <a:lnTo>
                  <a:pt x="678881" y="1768"/>
                </a:lnTo>
                <a:lnTo>
                  <a:pt x="624840" y="0"/>
                </a:lnTo>
                <a:lnTo>
                  <a:pt x="570912" y="1768"/>
                </a:lnTo>
                <a:lnTo>
                  <a:pt x="518261" y="6976"/>
                </a:lnTo>
                <a:lnTo>
                  <a:pt x="467075" y="15480"/>
                </a:lnTo>
                <a:lnTo>
                  <a:pt x="417539" y="27137"/>
                </a:lnTo>
                <a:lnTo>
                  <a:pt x="369841" y="41802"/>
                </a:lnTo>
                <a:lnTo>
                  <a:pt x="324169" y="59331"/>
                </a:lnTo>
                <a:lnTo>
                  <a:pt x="280711" y="79580"/>
                </a:lnTo>
                <a:lnTo>
                  <a:pt x="239652" y="102406"/>
                </a:lnTo>
                <a:lnTo>
                  <a:pt x="201181" y="127664"/>
                </a:lnTo>
                <a:lnTo>
                  <a:pt x="165485" y="155210"/>
                </a:lnTo>
                <a:lnTo>
                  <a:pt x="132752" y="184901"/>
                </a:lnTo>
                <a:lnTo>
                  <a:pt x="103168" y="216592"/>
                </a:lnTo>
                <a:lnTo>
                  <a:pt x="76920" y="250139"/>
                </a:lnTo>
                <a:lnTo>
                  <a:pt x="54197" y="285399"/>
                </a:lnTo>
                <a:lnTo>
                  <a:pt x="35185" y="322228"/>
                </a:lnTo>
                <a:lnTo>
                  <a:pt x="20073" y="360480"/>
                </a:lnTo>
                <a:lnTo>
                  <a:pt x="9046" y="400014"/>
                </a:lnTo>
                <a:lnTo>
                  <a:pt x="2292" y="440683"/>
                </a:lnTo>
                <a:lnTo>
                  <a:pt x="0" y="482345"/>
                </a:lnTo>
                <a:lnTo>
                  <a:pt x="2292" y="524008"/>
                </a:lnTo>
                <a:lnTo>
                  <a:pt x="9046" y="564677"/>
                </a:lnTo>
                <a:lnTo>
                  <a:pt x="20073" y="604211"/>
                </a:lnTo>
                <a:lnTo>
                  <a:pt x="35185" y="642463"/>
                </a:lnTo>
                <a:lnTo>
                  <a:pt x="54197" y="679292"/>
                </a:lnTo>
                <a:lnTo>
                  <a:pt x="76920" y="714552"/>
                </a:lnTo>
                <a:lnTo>
                  <a:pt x="103168" y="748099"/>
                </a:lnTo>
                <a:lnTo>
                  <a:pt x="132752" y="779790"/>
                </a:lnTo>
                <a:lnTo>
                  <a:pt x="165485" y="809481"/>
                </a:lnTo>
                <a:lnTo>
                  <a:pt x="201181" y="837027"/>
                </a:lnTo>
                <a:lnTo>
                  <a:pt x="239652" y="862285"/>
                </a:lnTo>
                <a:lnTo>
                  <a:pt x="280711" y="885111"/>
                </a:lnTo>
                <a:lnTo>
                  <a:pt x="324169" y="905360"/>
                </a:lnTo>
                <a:lnTo>
                  <a:pt x="369841" y="922889"/>
                </a:lnTo>
                <a:lnTo>
                  <a:pt x="417539" y="937554"/>
                </a:lnTo>
                <a:lnTo>
                  <a:pt x="467075" y="949211"/>
                </a:lnTo>
                <a:lnTo>
                  <a:pt x="518261" y="957715"/>
                </a:lnTo>
                <a:lnTo>
                  <a:pt x="570912" y="962923"/>
                </a:lnTo>
                <a:lnTo>
                  <a:pt x="624840" y="964691"/>
                </a:lnTo>
                <a:lnTo>
                  <a:pt x="678881" y="962923"/>
                </a:lnTo>
                <a:lnTo>
                  <a:pt x="731634" y="957715"/>
                </a:lnTo>
                <a:lnTo>
                  <a:pt x="782911" y="949211"/>
                </a:lnTo>
                <a:lnTo>
                  <a:pt x="832527" y="937554"/>
                </a:lnTo>
                <a:lnTo>
                  <a:pt x="880295" y="922889"/>
                </a:lnTo>
                <a:lnTo>
                  <a:pt x="926028" y="905360"/>
                </a:lnTo>
                <a:lnTo>
                  <a:pt x="969538" y="885111"/>
                </a:lnTo>
                <a:lnTo>
                  <a:pt x="1010641" y="862285"/>
                </a:lnTo>
                <a:lnTo>
                  <a:pt x="1049149" y="837027"/>
                </a:lnTo>
                <a:lnTo>
                  <a:pt x="1084875" y="809481"/>
                </a:lnTo>
                <a:lnTo>
                  <a:pt x="1117632" y="779790"/>
                </a:lnTo>
                <a:lnTo>
                  <a:pt x="1147235" y="748099"/>
                </a:lnTo>
                <a:lnTo>
                  <a:pt x="1173497" y="714552"/>
                </a:lnTo>
                <a:lnTo>
                  <a:pt x="1196230" y="679292"/>
                </a:lnTo>
                <a:lnTo>
                  <a:pt x="1215248" y="642463"/>
                </a:lnTo>
                <a:lnTo>
                  <a:pt x="1230365" y="604211"/>
                </a:lnTo>
                <a:lnTo>
                  <a:pt x="1241394" y="564677"/>
                </a:lnTo>
                <a:lnTo>
                  <a:pt x="1248149" y="524008"/>
                </a:lnTo>
                <a:lnTo>
                  <a:pt x="1250442" y="4823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58191" y="5452871"/>
            <a:ext cx="1260475" cy="975360"/>
          </a:xfrm>
          <a:custGeom>
            <a:avLst/>
            <a:gdLst/>
            <a:ahLst/>
            <a:cxnLst/>
            <a:rect l="l" t="t" r="r" b="b"/>
            <a:pathLst>
              <a:path w="1260475" h="975360">
                <a:moveTo>
                  <a:pt x="190" y="484441"/>
                </a:moveTo>
                <a:lnTo>
                  <a:pt x="0" y="484632"/>
                </a:lnTo>
                <a:lnTo>
                  <a:pt x="0" y="487680"/>
                </a:lnTo>
                <a:lnTo>
                  <a:pt x="190" y="484441"/>
                </a:lnTo>
                <a:close/>
              </a:path>
              <a:path w="1260475" h="975360">
                <a:moveTo>
                  <a:pt x="9905" y="487680"/>
                </a:moveTo>
                <a:lnTo>
                  <a:pt x="9905" y="484632"/>
                </a:lnTo>
                <a:lnTo>
                  <a:pt x="7619" y="482346"/>
                </a:lnTo>
                <a:lnTo>
                  <a:pt x="2285" y="482346"/>
                </a:lnTo>
                <a:lnTo>
                  <a:pt x="190" y="484441"/>
                </a:lnTo>
                <a:lnTo>
                  <a:pt x="0" y="487680"/>
                </a:lnTo>
                <a:lnTo>
                  <a:pt x="9905" y="487680"/>
                </a:lnTo>
                <a:close/>
              </a:path>
              <a:path w="1260475" h="975360">
                <a:moveTo>
                  <a:pt x="9905" y="489966"/>
                </a:moveTo>
                <a:lnTo>
                  <a:pt x="9905" y="487680"/>
                </a:lnTo>
                <a:lnTo>
                  <a:pt x="0" y="487680"/>
                </a:lnTo>
                <a:lnTo>
                  <a:pt x="152" y="490118"/>
                </a:lnTo>
                <a:lnTo>
                  <a:pt x="2285" y="492252"/>
                </a:lnTo>
                <a:lnTo>
                  <a:pt x="7619" y="492252"/>
                </a:lnTo>
                <a:lnTo>
                  <a:pt x="9905" y="489966"/>
                </a:lnTo>
                <a:close/>
              </a:path>
              <a:path w="1260475" h="975360">
                <a:moveTo>
                  <a:pt x="152" y="490118"/>
                </a:moveTo>
                <a:lnTo>
                  <a:pt x="0" y="487680"/>
                </a:lnTo>
                <a:lnTo>
                  <a:pt x="0" y="489966"/>
                </a:lnTo>
                <a:lnTo>
                  <a:pt x="152" y="490118"/>
                </a:lnTo>
                <a:close/>
              </a:path>
              <a:path w="1260475" h="975360">
                <a:moveTo>
                  <a:pt x="1251203" y="568332"/>
                </a:moveTo>
                <a:lnTo>
                  <a:pt x="1251203" y="499872"/>
                </a:lnTo>
                <a:lnTo>
                  <a:pt x="1250441" y="512064"/>
                </a:lnTo>
                <a:lnTo>
                  <a:pt x="1243847" y="559333"/>
                </a:lnTo>
                <a:lnTo>
                  <a:pt x="1232198" y="604169"/>
                </a:lnTo>
                <a:lnTo>
                  <a:pt x="1215848" y="646542"/>
                </a:lnTo>
                <a:lnTo>
                  <a:pt x="1195149" y="686419"/>
                </a:lnTo>
                <a:lnTo>
                  <a:pt x="1170453" y="723770"/>
                </a:lnTo>
                <a:lnTo>
                  <a:pt x="1142113" y="758565"/>
                </a:lnTo>
                <a:lnTo>
                  <a:pt x="1110483" y="790772"/>
                </a:lnTo>
                <a:lnTo>
                  <a:pt x="1075913" y="820361"/>
                </a:lnTo>
                <a:lnTo>
                  <a:pt x="1038758" y="847301"/>
                </a:lnTo>
                <a:lnTo>
                  <a:pt x="999369" y="871560"/>
                </a:lnTo>
                <a:lnTo>
                  <a:pt x="958100" y="893109"/>
                </a:lnTo>
                <a:lnTo>
                  <a:pt x="915303" y="911916"/>
                </a:lnTo>
                <a:lnTo>
                  <a:pt x="871330" y="927950"/>
                </a:lnTo>
                <a:lnTo>
                  <a:pt x="826534" y="941181"/>
                </a:lnTo>
                <a:lnTo>
                  <a:pt x="781268" y="951578"/>
                </a:lnTo>
                <a:lnTo>
                  <a:pt x="735885" y="959109"/>
                </a:lnTo>
                <a:lnTo>
                  <a:pt x="690736" y="963745"/>
                </a:lnTo>
                <a:lnTo>
                  <a:pt x="646937" y="965424"/>
                </a:lnTo>
                <a:lnTo>
                  <a:pt x="614171" y="965454"/>
                </a:lnTo>
                <a:lnTo>
                  <a:pt x="570277" y="963736"/>
                </a:lnTo>
                <a:lnTo>
                  <a:pt x="525828" y="959198"/>
                </a:lnTo>
                <a:lnTo>
                  <a:pt x="481158" y="951865"/>
                </a:lnTo>
                <a:lnTo>
                  <a:pt x="436600" y="941763"/>
                </a:lnTo>
                <a:lnTo>
                  <a:pt x="392488" y="928919"/>
                </a:lnTo>
                <a:lnTo>
                  <a:pt x="349156" y="913358"/>
                </a:lnTo>
                <a:lnTo>
                  <a:pt x="306938" y="895107"/>
                </a:lnTo>
                <a:lnTo>
                  <a:pt x="266166" y="874192"/>
                </a:lnTo>
                <a:lnTo>
                  <a:pt x="227176" y="850639"/>
                </a:lnTo>
                <a:lnTo>
                  <a:pt x="190299" y="824474"/>
                </a:lnTo>
                <a:lnTo>
                  <a:pt x="155870" y="795723"/>
                </a:lnTo>
                <a:lnTo>
                  <a:pt x="124222" y="764413"/>
                </a:lnTo>
                <a:lnTo>
                  <a:pt x="95690" y="730568"/>
                </a:lnTo>
                <a:lnTo>
                  <a:pt x="70606" y="694216"/>
                </a:lnTo>
                <a:lnTo>
                  <a:pt x="49305" y="655383"/>
                </a:lnTo>
                <a:lnTo>
                  <a:pt x="32119" y="614094"/>
                </a:lnTo>
                <a:lnTo>
                  <a:pt x="19383" y="570376"/>
                </a:lnTo>
                <a:lnTo>
                  <a:pt x="11429" y="524256"/>
                </a:lnTo>
                <a:lnTo>
                  <a:pt x="9905" y="489966"/>
                </a:lnTo>
                <a:lnTo>
                  <a:pt x="7619" y="492252"/>
                </a:lnTo>
                <a:lnTo>
                  <a:pt x="2285" y="492252"/>
                </a:lnTo>
                <a:lnTo>
                  <a:pt x="152" y="490118"/>
                </a:lnTo>
                <a:lnTo>
                  <a:pt x="761" y="499872"/>
                </a:lnTo>
                <a:lnTo>
                  <a:pt x="761" y="512826"/>
                </a:lnTo>
                <a:lnTo>
                  <a:pt x="2285" y="525018"/>
                </a:lnTo>
                <a:lnTo>
                  <a:pt x="10454" y="572863"/>
                </a:lnTo>
                <a:lnTo>
                  <a:pt x="23630" y="618163"/>
                </a:lnTo>
                <a:lnTo>
                  <a:pt x="41464" y="660893"/>
                </a:lnTo>
                <a:lnTo>
                  <a:pt x="63607" y="701024"/>
                </a:lnTo>
                <a:lnTo>
                  <a:pt x="89708" y="738532"/>
                </a:lnTo>
                <a:lnTo>
                  <a:pt x="119419" y="773390"/>
                </a:lnTo>
                <a:lnTo>
                  <a:pt x="152389" y="805571"/>
                </a:lnTo>
                <a:lnTo>
                  <a:pt x="188269" y="835049"/>
                </a:lnTo>
                <a:lnTo>
                  <a:pt x="226709" y="861798"/>
                </a:lnTo>
                <a:lnTo>
                  <a:pt x="267359" y="885791"/>
                </a:lnTo>
                <a:lnTo>
                  <a:pt x="309870" y="907001"/>
                </a:lnTo>
                <a:lnTo>
                  <a:pt x="353892" y="925403"/>
                </a:lnTo>
                <a:lnTo>
                  <a:pt x="399075" y="940971"/>
                </a:lnTo>
                <a:lnTo>
                  <a:pt x="445070" y="953676"/>
                </a:lnTo>
                <a:lnTo>
                  <a:pt x="491527" y="963495"/>
                </a:lnTo>
                <a:lnTo>
                  <a:pt x="538097" y="970399"/>
                </a:lnTo>
                <a:lnTo>
                  <a:pt x="584429" y="974363"/>
                </a:lnTo>
                <a:lnTo>
                  <a:pt x="630173" y="975360"/>
                </a:lnTo>
                <a:lnTo>
                  <a:pt x="646175" y="974632"/>
                </a:lnTo>
                <a:lnTo>
                  <a:pt x="662939" y="974598"/>
                </a:lnTo>
                <a:lnTo>
                  <a:pt x="707544" y="971949"/>
                </a:lnTo>
                <a:lnTo>
                  <a:pt x="752617" y="966403"/>
                </a:lnTo>
                <a:lnTo>
                  <a:pt x="797818" y="957994"/>
                </a:lnTo>
                <a:lnTo>
                  <a:pt x="842805" y="946759"/>
                </a:lnTo>
                <a:lnTo>
                  <a:pt x="887240" y="932734"/>
                </a:lnTo>
                <a:lnTo>
                  <a:pt x="930780" y="915955"/>
                </a:lnTo>
                <a:lnTo>
                  <a:pt x="973085" y="896457"/>
                </a:lnTo>
                <a:lnTo>
                  <a:pt x="1013816" y="874276"/>
                </a:lnTo>
                <a:lnTo>
                  <a:pt x="1052631" y="849449"/>
                </a:lnTo>
                <a:lnTo>
                  <a:pt x="1089190" y="822010"/>
                </a:lnTo>
                <a:lnTo>
                  <a:pt x="1123153" y="791997"/>
                </a:lnTo>
                <a:lnTo>
                  <a:pt x="1154178" y="759445"/>
                </a:lnTo>
                <a:lnTo>
                  <a:pt x="1181926" y="724390"/>
                </a:lnTo>
                <a:lnTo>
                  <a:pt x="1206056" y="686868"/>
                </a:lnTo>
                <a:lnTo>
                  <a:pt x="1226228" y="646915"/>
                </a:lnTo>
                <a:lnTo>
                  <a:pt x="1242100" y="604566"/>
                </a:lnTo>
                <a:lnTo>
                  <a:pt x="1251203" y="568332"/>
                </a:lnTo>
                <a:close/>
              </a:path>
              <a:path w="1260475" h="975360">
                <a:moveTo>
                  <a:pt x="1260347" y="499872"/>
                </a:moveTo>
                <a:lnTo>
                  <a:pt x="1260347" y="474726"/>
                </a:lnTo>
                <a:lnTo>
                  <a:pt x="1259585" y="462534"/>
                </a:lnTo>
                <a:lnTo>
                  <a:pt x="1253169" y="414630"/>
                </a:lnTo>
                <a:lnTo>
                  <a:pt x="1241562" y="369121"/>
                </a:lnTo>
                <a:lnTo>
                  <a:pt x="1225129" y="326049"/>
                </a:lnTo>
                <a:lnTo>
                  <a:pt x="1204233" y="285456"/>
                </a:lnTo>
                <a:lnTo>
                  <a:pt x="1179238" y="247383"/>
                </a:lnTo>
                <a:lnTo>
                  <a:pt x="1150509" y="211872"/>
                </a:lnTo>
                <a:lnTo>
                  <a:pt x="1118410" y="178965"/>
                </a:lnTo>
                <a:lnTo>
                  <a:pt x="1083303" y="148703"/>
                </a:lnTo>
                <a:lnTo>
                  <a:pt x="1045554" y="121129"/>
                </a:lnTo>
                <a:lnTo>
                  <a:pt x="1005526" y="96283"/>
                </a:lnTo>
                <a:lnTo>
                  <a:pt x="963583" y="74208"/>
                </a:lnTo>
                <a:lnTo>
                  <a:pt x="920089" y="54945"/>
                </a:lnTo>
                <a:lnTo>
                  <a:pt x="875408" y="38536"/>
                </a:lnTo>
                <a:lnTo>
                  <a:pt x="829904" y="25023"/>
                </a:lnTo>
                <a:lnTo>
                  <a:pt x="783941" y="14448"/>
                </a:lnTo>
                <a:lnTo>
                  <a:pt x="737883" y="6851"/>
                </a:lnTo>
                <a:lnTo>
                  <a:pt x="692094" y="2275"/>
                </a:lnTo>
                <a:lnTo>
                  <a:pt x="646175" y="727"/>
                </a:lnTo>
                <a:lnTo>
                  <a:pt x="630173" y="0"/>
                </a:lnTo>
                <a:lnTo>
                  <a:pt x="614171" y="762"/>
                </a:lnTo>
                <a:lnTo>
                  <a:pt x="569547" y="2319"/>
                </a:lnTo>
                <a:lnTo>
                  <a:pt x="524345" y="6808"/>
                </a:lnTo>
                <a:lnTo>
                  <a:pt x="478909" y="14196"/>
                </a:lnTo>
                <a:lnTo>
                  <a:pt x="433580" y="24450"/>
                </a:lnTo>
                <a:lnTo>
                  <a:pt x="388702" y="37536"/>
                </a:lnTo>
                <a:lnTo>
                  <a:pt x="344618" y="53421"/>
                </a:lnTo>
                <a:lnTo>
                  <a:pt x="301671" y="72073"/>
                </a:lnTo>
                <a:lnTo>
                  <a:pt x="260202" y="93458"/>
                </a:lnTo>
                <a:lnTo>
                  <a:pt x="220556" y="117543"/>
                </a:lnTo>
                <a:lnTo>
                  <a:pt x="183074" y="144294"/>
                </a:lnTo>
                <a:lnTo>
                  <a:pt x="148100" y="173680"/>
                </a:lnTo>
                <a:lnTo>
                  <a:pt x="115976" y="205666"/>
                </a:lnTo>
                <a:lnTo>
                  <a:pt x="87045" y="240220"/>
                </a:lnTo>
                <a:lnTo>
                  <a:pt x="61650" y="277308"/>
                </a:lnTo>
                <a:lnTo>
                  <a:pt x="40134" y="316897"/>
                </a:lnTo>
                <a:lnTo>
                  <a:pt x="22839" y="358955"/>
                </a:lnTo>
                <a:lnTo>
                  <a:pt x="10109" y="403447"/>
                </a:lnTo>
                <a:lnTo>
                  <a:pt x="2285" y="450342"/>
                </a:lnTo>
                <a:lnTo>
                  <a:pt x="761" y="462534"/>
                </a:lnTo>
                <a:lnTo>
                  <a:pt x="761" y="474726"/>
                </a:lnTo>
                <a:lnTo>
                  <a:pt x="190" y="484441"/>
                </a:lnTo>
                <a:lnTo>
                  <a:pt x="2285" y="482346"/>
                </a:lnTo>
                <a:lnTo>
                  <a:pt x="7619" y="482346"/>
                </a:lnTo>
                <a:lnTo>
                  <a:pt x="9905" y="484632"/>
                </a:lnTo>
                <a:lnTo>
                  <a:pt x="9905" y="475488"/>
                </a:lnTo>
                <a:lnTo>
                  <a:pt x="19629" y="404043"/>
                </a:lnTo>
                <a:lnTo>
                  <a:pt x="32765" y="359503"/>
                </a:lnTo>
                <a:lnTo>
                  <a:pt x="50488" y="317509"/>
                </a:lnTo>
                <a:lnTo>
                  <a:pt x="72451" y="278086"/>
                </a:lnTo>
                <a:lnTo>
                  <a:pt x="98306" y="241257"/>
                </a:lnTo>
                <a:lnTo>
                  <a:pt x="127705" y="207049"/>
                </a:lnTo>
                <a:lnTo>
                  <a:pt x="160299" y="175485"/>
                </a:lnTo>
                <a:lnTo>
                  <a:pt x="195740" y="146591"/>
                </a:lnTo>
                <a:lnTo>
                  <a:pt x="233681" y="120391"/>
                </a:lnTo>
                <a:lnTo>
                  <a:pt x="273773" y="96909"/>
                </a:lnTo>
                <a:lnTo>
                  <a:pt x="315668" y="76172"/>
                </a:lnTo>
                <a:lnTo>
                  <a:pt x="359017" y="58202"/>
                </a:lnTo>
                <a:lnTo>
                  <a:pt x="403474" y="43026"/>
                </a:lnTo>
                <a:lnTo>
                  <a:pt x="448689" y="30667"/>
                </a:lnTo>
                <a:lnTo>
                  <a:pt x="494314" y="21151"/>
                </a:lnTo>
                <a:lnTo>
                  <a:pt x="540002" y="14502"/>
                </a:lnTo>
                <a:lnTo>
                  <a:pt x="585405" y="10746"/>
                </a:lnTo>
                <a:lnTo>
                  <a:pt x="630173" y="9906"/>
                </a:lnTo>
                <a:lnTo>
                  <a:pt x="646937" y="9906"/>
                </a:lnTo>
                <a:lnTo>
                  <a:pt x="705842" y="13051"/>
                </a:lnTo>
                <a:lnTo>
                  <a:pt x="750018" y="18304"/>
                </a:lnTo>
                <a:lnTo>
                  <a:pt x="794366" y="26390"/>
                </a:lnTo>
                <a:lnTo>
                  <a:pt x="838549" y="37273"/>
                </a:lnTo>
                <a:lnTo>
                  <a:pt x="882229" y="50917"/>
                </a:lnTo>
                <a:lnTo>
                  <a:pt x="925067" y="67287"/>
                </a:lnTo>
                <a:lnTo>
                  <a:pt x="966727" y="86347"/>
                </a:lnTo>
                <a:lnTo>
                  <a:pt x="1006868" y="108060"/>
                </a:lnTo>
                <a:lnTo>
                  <a:pt x="1045154" y="132392"/>
                </a:lnTo>
                <a:lnTo>
                  <a:pt x="1081246" y="159307"/>
                </a:lnTo>
                <a:lnTo>
                  <a:pt x="1114807" y="188768"/>
                </a:lnTo>
                <a:lnTo>
                  <a:pt x="1145497" y="220740"/>
                </a:lnTo>
                <a:lnTo>
                  <a:pt x="1172980" y="255187"/>
                </a:lnTo>
                <a:lnTo>
                  <a:pt x="1196916" y="292073"/>
                </a:lnTo>
                <a:lnTo>
                  <a:pt x="1216969" y="331363"/>
                </a:lnTo>
                <a:lnTo>
                  <a:pt x="1232799" y="373020"/>
                </a:lnTo>
                <a:lnTo>
                  <a:pt x="1244070" y="417010"/>
                </a:lnTo>
                <a:lnTo>
                  <a:pt x="1250441" y="463296"/>
                </a:lnTo>
                <a:lnTo>
                  <a:pt x="1250441" y="475488"/>
                </a:lnTo>
                <a:lnTo>
                  <a:pt x="1251203" y="487680"/>
                </a:lnTo>
                <a:lnTo>
                  <a:pt x="1251203" y="568332"/>
                </a:lnTo>
                <a:lnTo>
                  <a:pt x="1253333" y="559857"/>
                </a:lnTo>
                <a:lnTo>
                  <a:pt x="1259585" y="512826"/>
                </a:lnTo>
                <a:lnTo>
                  <a:pt x="1260347" y="499872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50291" y="5636259"/>
            <a:ext cx="676910" cy="61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r>
              <a:rPr sz="20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执行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41171" y="2252472"/>
            <a:ext cx="269875" cy="1189990"/>
          </a:xfrm>
          <a:custGeom>
            <a:avLst/>
            <a:gdLst/>
            <a:ahLst/>
            <a:cxnLst/>
            <a:rect l="l" t="t" r="r" b="b"/>
            <a:pathLst>
              <a:path w="269875" h="1189989">
                <a:moveTo>
                  <a:pt x="265176" y="589788"/>
                </a:moveTo>
                <a:lnTo>
                  <a:pt x="203800" y="578571"/>
                </a:lnTo>
                <a:lnTo>
                  <a:pt x="146724" y="532283"/>
                </a:lnTo>
                <a:lnTo>
                  <a:pt x="137160" y="97535"/>
                </a:lnTo>
                <a:lnTo>
                  <a:pt x="124872" y="60437"/>
                </a:lnTo>
                <a:lnTo>
                  <a:pt x="99221" y="32046"/>
                </a:lnTo>
                <a:lnTo>
                  <a:pt x="65108" y="12587"/>
                </a:lnTo>
                <a:lnTo>
                  <a:pt x="27432" y="2285"/>
                </a:lnTo>
                <a:lnTo>
                  <a:pt x="0" y="0"/>
                </a:lnTo>
                <a:lnTo>
                  <a:pt x="0" y="9906"/>
                </a:lnTo>
                <a:lnTo>
                  <a:pt x="25908" y="11429"/>
                </a:lnTo>
                <a:lnTo>
                  <a:pt x="61964" y="21719"/>
                </a:lnTo>
                <a:lnTo>
                  <a:pt x="94278" y="40400"/>
                </a:lnTo>
                <a:lnTo>
                  <a:pt x="117933" y="67645"/>
                </a:lnTo>
                <a:lnTo>
                  <a:pt x="128016" y="103632"/>
                </a:lnTo>
                <a:lnTo>
                  <a:pt x="128016" y="502158"/>
                </a:lnTo>
                <a:lnTo>
                  <a:pt x="139815" y="538970"/>
                </a:lnTo>
                <a:lnTo>
                  <a:pt x="165768" y="567666"/>
                </a:lnTo>
                <a:lnTo>
                  <a:pt x="200276" y="587420"/>
                </a:lnTo>
                <a:lnTo>
                  <a:pt x="227914" y="594787"/>
                </a:lnTo>
                <a:lnTo>
                  <a:pt x="237744" y="592074"/>
                </a:lnTo>
                <a:lnTo>
                  <a:pt x="250698" y="590634"/>
                </a:lnTo>
                <a:lnTo>
                  <a:pt x="252222" y="590507"/>
                </a:lnTo>
                <a:lnTo>
                  <a:pt x="265176" y="589788"/>
                </a:lnTo>
                <a:close/>
              </a:path>
              <a:path w="269875" h="1189989">
                <a:moveTo>
                  <a:pt x="265176" y="599694"/>
                </a:moveTo>
                <a:lnTo>
                  <a:pt x="250698" y="598932"/>
                </a:lnTo>
                <a:lnTo>
                  <a:pt x="237744" y="597408"/>
                </a:lnTo>
                <a:lnTo>
                  <a:pt x="227914" y="594787"/>
                </a:lnTo>
                <a:lnTo>
                  <a:pt x="198964" y="602780"/>
                </a:lnTo>
                <a:lnTo>
                  <a:pt x="163649" y="623606"/>
                </a:lnTo>
                <a:lnTo>
                  <a:pt x="137949" y="653812"/>
                </a:lnTo>
                <a:lnTo>
                  <a:pt x="128016" y="692658"/>
                </a:lnTo>
                <a:lnTo>
                  <a:pt x="128016" y="1086612"/>
                </a:lnTo>
                <a:lnTo>
                  <a:pt x="127254" y="1091184"/>
                </a:lnTo>
                <a:lnTo>
                  <a:pt x="92225" y="1150905"/>
                </a:lnTo>
                <a:lnTo>
                  <a:pt x="25908" y="1178052"/>
                </a:lnTo>
                <a:lnTo>
                  <a:pt x="0" y="1179576"/>
                </a:lnTo>
                <a:lnTo>
                  <a:pt x="0" y="1189482"/>
                </a:lnTo>
                <a:lnTo>
                  <a:pt x="66276" y="1176521"/>
                </a:lnTo>
                <a:lnTo>
                  <a:pt x="101403" y="1155749"/>
                </a:lnTo>
                <a:lnTo>
                  <a:pt x="126976" y="1125554"/>
                </a:lnTo>
                <a:lnTo>
                  <a:pt x="137160" y="1086612"/>
                </a:lnTo>
                <a:lnTo>
                  <a:pt x="137160" y="688848"/>
                </a:lnTo>
                <a:lnTo>
                  <a:pt x="148396" y="654867"/>
                </a:lnTo>
                <a:lnTo>
                  <a:pt x="172226" y="628992"/>
                </a:lnTo>
                <a:lnTo>
                  <a:pt x="203859" y="611138"/>
                </a:lnTo>
                <a:lnTo>
                  <a:pt x="238506" y="601218"/>
                </a:lnTo>
                <a:lnTo>
                  <a:pt x="252222" y="600413"/>
                </a:lnTo>
                <a:lnTo>
                  <a:pt x="265176" y="599694"/>
                </a:lnTo>
                <a:close/>
              </a:path>
              <a:path w="269875" h="1189989">
                <a:moveTo>
                  <a:pt x="269748" y="597408"/>
                </a:moveTo>
                <a:lnTo>
                  <a:pt x="269748" y="592074"/>
                </a:lnTo>
                <a:lnTo>
                  <a:pt x="267462" y="589788"/>
                </a:lnTo>
                <a:lnTo>
                  <a:pt x="265176" y="589788"/>
                </a:lnTo>
                <a:lnTo>
                  <a:pt x="252222" y="590507"/>
                </a:lnTo>
                <a:lnTo>
                  <a:pt x="250698" y="590634"/>
                </a:lnTo>
                <a:lnTo>
                  <a:pt x="237744" y="592074"/>
                </a:lnTo>
                <a:lnTo>
                  <a:pt x="227914" y="594787"/>
                </a:lnTo>
                <a:lnTo>
                  <a:pt x="237744" y="597408"/>
                </a:lnTo>
                <a:lnTo>
                  <a:pt x="250698" y="598932"/>
                </a:lnTo>
                <a:lnTo>
                  <a:pt x="265176" y="599694"/>
                </a:lnTo>
                <a:lnTo>
                  <a:pt x="267462" y="599694"/>
                </a:lnTo>
                <a:lnTo>
                  <a:pt x="269748" y="59740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13446" y="2489961"/>
            <a:ext cx="207835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SQL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语言：结构化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的数据库语言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4627" y="900176"/>
            <a:ext cx="7842250" cy="1747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6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数据库语言与高级语言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845945">
              <a:lnSpc>
                <a:spcPts val="2155"/>
              </a:lnSpc>
              <a:spcBef>
                <a:spcPts val="760"/>
              </a:spcBef>
            </a:pPr>
            <a:r>
              <a:rPr sz="18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一条数据库语言语句相当于高级语言的一个或多个循环程序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6249" y="4372355"/>
            <a:ext cx="5266944" cy="2394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9777" y="2956305"/>
            <a:ext cx="515810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数据库语言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标准的：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SQL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语言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901065" algn="l"/>
                <a:tab pos="3021965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Select	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学号，姓名</a:t>
            </a:r>
            <a:r>
              <a:rPr sz="2000" b="1" spc="6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From	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学生登记表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Where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14451" y="3261105"/>
            <a:ext cx="140398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性别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</a:t>
            </a:r>
            <a:r>
              <a:rPr sz="20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男’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9752" y="3969765"/>
            <a:ext cx="2863850" cy="185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90"/>
              </a:lnSpc>
            </a:pP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高级语言：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2390"/>
              </a:lnSpc>
              <a:tabLst>
                <a:tab pos="561340" algn="l"/>
                <a:tab pos="1174750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For	K=1	to</a:t>
            </a:r>
            <a:r>
              <a:rPr sz="2000"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6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32435">
              <a:lnSpc>
                <a:spcPct val="100000"/>
              </a:lnSpc>
              <a:spcBef>
                <a:spcPts val="25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读第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K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条记录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32435">
              <a:lnSpc>
                <a:spcPct val="100000"/>
              </a:lnSpc>
              <a:tabLst>
                <a:tab pos="795020" algn="l"/>
                <a:tab pos="2315210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If	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性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别</a:t>
            </a:r>
            <a:r>
              <a:rPr sz="2000" b="1" spc="7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‘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男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’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	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then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927100">
              <a:lnSpc>
                <a:spcPts val="239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显示第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K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条记录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1788795" indent="419735">
              <a:lnSpc>
                <a:spcPts val="2400"/>
              </a:lnSpc>
              <a:spcBef>
                <a:spcPts val="65"/>
              </a:spcBef>
              <a:tabLst>
                <a:tab pos="701675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Endif 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Next	K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4627" y="900176"/>
            <a:ext cx="7147559" cy="2884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数据库语言可以嵌入到高级语言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宿主语言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中使用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77495">
              <a:lnSpc>
                <a:spcPct val="100000"/>
              </a:lnSpc>
              <a:spcBef>
                <a:spcPts val="1835"/>
              </a:spcBef>
            </a:pP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交互式数据库语言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标准的：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77495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SQL</a:t>
            </a:r>
            <a:r>
              <a:rPr sz="2000" b="1" spc="-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语言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277495" marR="4495165">
              <a:lnSpc>
                <a:spcPct val="100000"/>
              </a:lnSpc>
              <a:tabLst>
                <a:tab pos="1052195" algn="l"/>
                <a:tab pos="1264285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Select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学号，姓名 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From	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学生登记表 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Where	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性别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</a:t>
            </a:r>
            <a:r>
              <a:rPr sz="200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男’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7859" y="5032755"/>
            <a:ext cx="317627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嵌入式数据库语言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(SQL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  </a:t>
            </a: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句嵌入到某一种高级语言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77041" y="2198370"/>
            <a:ext cx="5013197" cy="4581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 txBox="1"/>
          <p:nvPr/>
        </p:nvSpPr>
        <p:spPr>
          <a:xfrm>
            <a:off x="1522361" y="2567940"/>
            <a:ext cx="5615305" cy="4385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2361" y="2567940"/>
            <a:ext cx="5512308" cy="4547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6265" y="2564129"/>
            <a:ext cx="5524500" cy="4558030"/>
          </a:xfrm>
          <a:custGeom>
            <a:avLst/>
            <a:gdLst/>
            <a:ahLst/>
            <a:cxnLst/>
            <a:rect l="l" t="t" r="r" b="b"/>
            <a:pathLst>
              <a:path w="5524500" h="4558030">
                <a:moveTo>
                  <a:pt x="5524499" y="4557522"/>
                </a:moveTo>
                <a:lnTo>
                  <a:pt x="5524499" y="0"/>
                </a:lnTo>
                <a:lnTo>
                  <a:pt x="0" y="0"/>
                </a:lnTo>
                <a:lnTo>
                  <a:pt x="0" y="4557522"/>
                </a:lnTo>
                <a:lnTo>
                  <a:pt x="5334" y="4557522"/>
                </a:lnTo>
                <a:lnTo>
                  <a:pt x="5334" y="9144"/>
                </a:lnTo>
                <a:lnTo>
                  <a:pt x="9906" y="4572"/>
                </a:lnTo>
                <a:lnTo>
                  <a:pt x="9905" y="9144"/>
                </a:lnTo>
                <a:lnTo>
                  <a:pt x="5515355" y="9143"/>
                </a:lnTo>
                <a:lnTo>
                  <a:pt x="5515356" y="4571"/>
                </a:lnTo>
                <a:lnTo>
                  <a:pt x="5519927" y="9143"/>
                </a:lnTo>
                <a:lnTo>
                  <a:pt x="5519927" y="4557522"/>
                </a:lnTo>
                <a:lnTo>
                  <a:pt x="5524499" y="4557522"/>
                </a:lnTo>
                <a:close/>
              </a:path>
              <a:path w="5524500" h="4558030">
                <a:moveTo>
                  <a:pt x="9905" y="9144"/>
                </a:moveTo>
                <a:lnTo>
                  <a:pt x="9906" y="4572"/>
                </a:lnTo>
                <a:lnTo>
                  <a:pt x="5334" y="9144"/>
                </a:lnTo>
                <a:lnTo>
                  <a:pt x="9905" y="9144"/>
                </a:lnTo>
                <a:close/>
              </a:path>
              <a:path w="5524500" h="4558030">
                <a:moveTo>
                  <a:pt x="9906" y="4547616"/>
                </a:moveTo>
                <a:lnTo>
                  <a:pt x="9905" y="9144"/>
                </a:lnTo>
                <a:lnTo>
                  <a:pt x="5334" y="9144"/>
                </a:lnTo>
                <a:lnTo>
                  <a:pt x="5334" y="4547616"/>
                </a:lnTo>
                <a:lnTo>
                  <a:pt x="9906" y="4547616"/>
                </a:lnTo>
                <a:close/>
              </a:path>
              <a:path w="5524500" h="4558030">
                <a:moveTo>
                  <a:pt x="5519927" y="4547616"/>
                </a:moveTo>
                <a:lnTo>
                  <a:pt x="5334" y="4547616"/>
                </a:lnTo>
                <a:lnTo>
                  <a:pt x="9906" y="4552950"/>
                </a:lnTo>
                <a:lnTo>
                  <a:pt x="9906" y="4557522"/>
                </a:lnTo>
                <a:lnTo>
                  <a:pt x="5515355" y="4557522"/>
                </a:lnTo>
                <a:lnTo>
                  <a:pt x="5515356" y="4552950"/>
                </a:lnTo>
                <a:lnTo>
                  <a:pt x="5519927" y="4547616"/>
                </a:lnTo>
                <a:close/>
              </a:path>
              <a:path w="5524500" h="4558030">
                <a:moveTo>
                  <a:pt x="9906" y="4557522"/>
                </a:moveTo>
                <a:lnTo>
                  <a:pt x="9906" y="4552950"/>
                </a:lnTo>
                <a:lnTo>
                  <a:pt x="5334" y="4547616"/>
                </a:lnTo>
                <a:lnTo>
                  <a:pt x="5334" y="4557522"/>
                </a:lnTo>
                <a:lnTo>
                  <a:pt x="9906" y="4557522"/>
                </a:lnTo>
                <a:close/>
              </a:path>
              <a:path w="5524500" h="4558030">
                <a:moveTo>
                  <a:pt x="5519927" y="9143"/>
                </a:moveTo>
                <a:lnTo>
                  <a:pt x="5515356" y="4571"/>
                </a:lnTo>
                <a:lnTo>
                  <a:pt x="5515355" y="9143"/>
                </a:lnTo>
                <a:lnTo>
                  <a:pt x="5519927" y="9143"/>
                </a:lnTo>
                <a:close/>
              </a:path>
              <a:path w="5524500" h="4558030">
                <a:moveTo>
                  <a:pt x="5519927" y="4547616"/>
                </a:moveTo>
                <a:lnTo>
                  <a:pt x="5519927" y="9143"/>
                </a:lnTo>
                <a:lnTo>
                  <a:pt x="5515355" y="9143"/>
                </a:lnTo>
                <a:lnTo>
                  <a:pt x="5515355" y="4547616"/>
                </a:lnTo>
                <a:lnTo>
                  <a:pt x="5519927" y="4547616"/>
                </a:lnTo>
                <a:close/>
              </a:path>
              <a:path w="5524500" h="4558030">
                <a:moveTo>
                  <a:pt x="5519927" y="4557522"/>
                </a:moveTo>
                <a:lnTo>
                  <a:pt x="5519927" y="4547616"/>
                </a:lnTo>
                <a:lnTo>
                  <a:pt x="5515356" y="4552950"/>
                </a:lnTo>
                <a:lnTo>
                  <a:pt x="5515355" y="4557522"/>
                </a:lnTo>
                <a:lnTo>
                  <a:pt x="5519927" y="455752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3573" y="900176"/>
            <a:ext cx="8161020" cy="1958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7945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系统软件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):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从系统角度看</a:t>
            </a:r>
            <a:r>
              <a:rPr sz="2000" b="1" u="sng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的功能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20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为完成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管理，在后台运行着一系列程序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ct val="100000"/>
              </a:lnSpc>
              <a:spcBef>
                <a:spcPts val="1400"/>
              </a:spcBef>
            </a:pPr>
            <a:r>
              <a:rPr sz="16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DBM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6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基本功能程序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77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48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20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691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263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34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06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977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49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20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692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63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35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06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978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549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121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692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264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35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407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978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550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121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693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264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836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407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979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550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122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693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265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836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408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979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551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122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694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265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837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408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980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551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123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694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266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37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409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980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552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123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695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2266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2838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409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981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552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124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695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6267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838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410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7981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553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124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696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0267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0839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1410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1982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553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3125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696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268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839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5411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982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554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125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697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268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840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411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9983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0554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126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6979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226949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840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412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3983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4555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5126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5698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269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6841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7412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7984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8555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9127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9698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270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0841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1413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984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2556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127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699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270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842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5413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5985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556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128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7699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8271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8842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9414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9985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0557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1128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1700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2271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843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4148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398636" y="5342001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455786" y="5342001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7069201" y="5447029"/>
            <a:ext cx="1245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操作系统负责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068451" y="5002783"/>
            <a:ext cx="141541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系统负责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758593" y="3747782"/>
            <a:ext cx="838835" cy="2710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>
              <a:lnSpc>
                <a:spcPct val="100000"/>
              </a:lnSpc>
            </a:pPr>
            <a:r>
              <a:rPr sz="1600" spc="-5" dirty="0">
                <a:latin typeface="Times New Roman" panose="02020603050405020304"/>
                <a:cs typeface="Times New Roman" panose="02020603050405020304"/>
              </a:rPr>
              <a:t>DBMS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316865" marR="309245" algn="just">
              <a:lnSpc>
                <a:spcPct val="100000"/>
              </a:lnSpc>
              <a:spcBef>
                <a:spcPts val="15"/>
              </a:spcBef>
            </a:pP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系  统  可  越  过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16865" marR="5080" indent="-304800">
              <a:lnSpc>
                <a:spcPct val="100000"/>
              </a:lnSpc>
            </a:pP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操作系统  </a:t>
            </a:r>
            <a:r>
              <a:rPr sz="1600" dirty="0">
                <a:latin typeface="宋体" panose="02010600030101010101" pitchFamily="2" charset="-122"/>
                <a:cs typeface="宋体" panose="02010600030101010101" pitchFamily="2" charset="-122"/>
              </a:rPr>
              <a:t>直  接  负  责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463927" y="2032762"/>
            <a:ext cx="576580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37030" algn="l"/>
              </a:tabLst>
            </a:pPr>
            <a:r>
              <a:rPr sz="36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sz="36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3600" spc="-5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章	数据库系统基本概念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573" y="899414"/>
            <a:ext cx="8868410" cy="390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7945">
              <a:lnSpc>
                <a:spcPct val="100000"/>
              </a:lnSpc>
              <a:spcBef>
                <a:spcPts val="232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系统软件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):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从系统角度看</a:t>
            </a:r>
            <a:r>
              <a:rPr sz="2000" b="1" u="sng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的功能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0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为完成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管理，在后台运行着一系列程序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469265" marR="5080">
              <a:lnSpc>
                <a:spcPct val="110000"/>
              </a:lnSpc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语言翻译器：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将用数据库语言书写的内容，翻译成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可执行的命令。  例如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DDL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编译器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DML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编译器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-5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DCL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编译器等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;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469265" marR="332105">
              <a:lnSpc>
                <a:spcPct val="110000"/>
              </a:lnSpc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查询优化与查询实现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执行引擎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提高数据库检索速度的手段；例如贯  穿于数据存取各个阶段的优化程序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;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469265" marR="415290">
              <a:lnSpc>
                <a:spcPct val="110000"/>
              </a:lnSpc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数据存取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：提供数据在磁盘、磁带等上的高效存取手段。例如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存储管  理器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-8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缓冲区管理器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索引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文件和记录管理器等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;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469265">
              <a:lnSpc>
                <a:spcPct val="100000"/>
              </a:lnSpc>
              <a:spcBef>
                <a:spcPts val="24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通信控制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：提供网络环境下数据库操作的手段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4627" y="899414"/>
            <a:ext cx="8716645" cy="525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系统软件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):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从系统角度看</a:t>
            </a:r>
            <a:r>
              <a:rPr sz="2000" b="1" u="sng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的功能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7790">
              <a:lnSpc>
                <a:spcPct val="100000"/>
              </a:lnSpc>
              <a:spcBef>
                <a:spcPts val="985"/>
              </a:spcBef>
            </a:pPr>
            <a:r>
              <a:rPr sz="20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为完成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管理，在后台运行着一系列程序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54990">
              <a:lnSpc>
                <a:spcPct val="100000"/>
              </a:lnSpc>
              <a:spcBef>
                <a:spcPts val="24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事务管理：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提供提高可靠性并避免并发操作错误的手段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4990" marR="5080">
              <a:lnSpc>
                <a:spcPct val="110000"/>
              </a:lnSpc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故障恢复：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使数据库自动恢复到故障发生前正确状态的手段，例如提供  了备份、运行日志操控等实用程序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4990">
              <a:lnSpc>
                <a:spcPct val="100000"/>
              </a:lnSpc>
              <a:spcBef>
                <a:spcPts val="24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安全性控制：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提供合法性检验，避免非授权非法用户访问数据库的手段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4990">
              <a:lnSpc>
                <a:spcPct val="100000"/>
              </a:lnSpc>
              <a:spcBef>
                <a:spcPts val="24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完整性控制：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提供数据及数据操作正确性检查的手段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4990">
              <a:lnSpc>
                <a:spcPct val="100000"/>
              </a:lnSpc>
              <a:spcBef>
                <a:spcPts val="24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数据字典管理：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管理用户已经定义的信息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4990">
              <a:lnSpc>
                <a:spcPct val="100000"/>
              </a:lnSpc>
              <a:spcBef>
                <a:spcPts val="24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应用程序接口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(API)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提供应用程序使用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特定功能的手段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4990">
              <a:lnSpc>
                <a:spcPct val="100000"/>
              </a:lnSpc>
              <a:spcBef>
                <a:spcPts val="24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数据库数据装载、重组等实用程序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4990" marR="5080" indent="-635">
              <a:lnSpc>
                <a:spcPct val="110000"/>
              </a:lnSpc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数据库性能分析：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统计在运行过程中数据库的各种性能数据，便于优化  运行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499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r>
              <a:rPr sz="2000" b="1" spc="-10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7403" y="3969003"/>
            <a:ext cx="104775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数据库  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管理系统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34425" y="3173729"/>
            <a:ext cx="421005" cy="2286000"/>
          </a:xfrm>
          <a:custGeom>
            <a:avLst/>
            <a:gdLst/>
            <a:ahLst/>
            <a:cxnLst/>
            <a:rect l="l" t="t" r="r" b="b"/>
            <a:pathLst>
              <a:path w="421005" h="2286000">
                <a:moveTo>
                  <a:pt x="44724" y="1085843"/>
                </a:moveTo>
                <a:lnTo>
                  <a:pt x="25907" y="1082040"/>
                </a:lnTo>
                <a:lnTo>
                  <a:pt x="15239" y="1081278"/>
                </a:lnTo>
                <a:lnTo>
                  <a:pt x="1523" y="1081278"/>
                </a:lnTo>
                <a:lnTo>
                  <a:pt x="0" y="1083564"/>
                </a:lnTo>
                <a:lnTo>
                  <a:pt x="0" y="1088136"/>
                </a:lnTo>
                <a:lnTo>
                  <a:pt x="1523" y="1090422"/>
                </a:lnTo>
                <a:lnTo>
                  <a:pt x="15239" y="1090422"/>
                </a:lnTo>
                <a:lnTo>
                  <a:pt x="25907" y="1089660"/>
                </a:lnTo>
                <a:lnTo>
                  <a:pt x="44724" y="1085843"/>
                </a:lnTo>
                <a:close/>
              </a:path>
              <a:path w="421005" h="2286000">
                <a:moveTo>
                  <a:pt x="420623" y="9143"/>
                </a:moveTo>
                <a:lnTo>
                  <a:pt x="420623" y="0"/>
                </a:lnTo>
                <a:lnTo>
                  <a:pt x="409193" y="0"/>
                </a:lnTo>
                <a:lnTo>
                  <a:pt x="348842" y="11123"/>
                </a:lnTo>
                <a:lnTo>
                  <a:pt x="303699" y="31623"/>
                </a:lnTo>
                <a:lnTo>
                  <a:pt x="265033" y="61226"/>
                </a:lnTo>
                <a:lnTo>
                  <a:pt x="234780" y="98899"/>
                </a:lnTo>
                <a:lnTo>
                  <a:pt x="214878" y="143605"/>
                </a:lnTo>
                <a:lnTo>
                  <a:pt x="207263" y="194310"/>
                </a:lnTo>
                <a:lnTo>
                  <a:pt x="207263" y="905256"/>
                </a:lnTo>
                <a:lnTo>
                  <a:pt x="198574" y="950818"/>
                </a:lnTo>
                <a:lnTo>
                  <a:pt x="178491" y="991432"/>
                </a:lnTo>
                <a:lnTo>
                  <a:pt x="149061" y="1025866"/>
                </a:lnTo>
                <a:lnTo>
                  <a:pt x="112330" y="1052886"/>
                </a:lnTo>
                <a:lnTo>
                  <a:pt x="70343" y="1071259"/>
                </a:lnTo>
                <a:lnTo>
                  <a:pt x="25145" y="1079754"/>
                </a:lnTo>
                <a:lnTo>
                  <a:pt x="4571" y="1081278"/>
                </a:lnTo>
                <a:lnTo>
                  <a:pt x="15239" y="1081278"/>
                </a:lnTo>
                <a:lnTo>
                  <a:pt x="25907" y="1082040"/>
                </a:lnTo>
                <a:lnTo>
                  <a:pt x="44724" y="1085843"/>
                </a:lnTo>
                <a:lnTo>
                  <a:pt x="75423" y="1079617"/>
                </a:lnTo>
                <a:lnTo>
                  <a:pt x="120652" y="1059064"/>
                </a:lnTo>
                <a:lnTo>
                  <a:pt x="159519" y="1029219"/>
                </a:lnTo>
                <a:lnTo>
                  <a:pt x="189946" y="991299"/>
                </a:lnTo>
                <a:lnTo>
                  <a:pt x="209856" y="946524"/>
                </a:lnTo>
                <a:lnTo>
                  <a:pt x="217169" y="896112"/>
                </a:lnTo>
                <a:lnTo>
                  <a:pt x="217169" y="184404"/>
                </a:lnTo>
                <a:lnTo>
                  <a:pt x="226510" y="138506"/>
                </a:lnTo>
                <a:lnTo>
                  <a:pt x="246602" y="98230"/>
                </a:lnTo>
                <a:lnTo>
                  <a:pt x="275686" y="64403"/>
                </a:lnTo>
                <a:lnTo>
                  <a:pt x="312002" y="37854"/>
                </a:lnTo>
                <a:lnTo>
                  <a:pt x="353789" y="19412"/>
                </a:lnTo>
                <a:lnTo>
                  <a:pt x="399287" y="9906"/>
                </a:lnTo>
                <a:lnTo>
                  <a:pt x="409955" y="9906"/>
                </a:lnTo>
                <a:lnTo>
                  <a:pt x="420623" y="9143"/>
                </a:lnTo>
                <a:close/>
              </a:path>
              <a:path w="421005" h="2286000">
                <a:moveTo>
                  <a:pt x="420624" y="2286000"/>
                </a:moveTo>
                <a:lnTo>
                  <a:pt x="420624" y="2276094"/>
                </a:lnTo>
                <a:lnTo>
                  <a:pt x="409194" y="2276039"/>
                </a:lnTo>
                <a:lnTo>
                  <a:pt x="399288" y="2275332"/>
                </a:lnTo>
                <a:lnTo>
                  <a:pt x="352176" y="2265603"/>
                </a:lnTo>
                <a:lnTo>
                  <a:pt x="309033" y="2245995"/>
                </a:lnTo>
                <a:lnTo>
                  <a:pt x="271910" y="2217615"/>
                </a:lnTo>
                <a:lnTo>
                  <a:pt x="242857" y="2181572"/>
                </a:lnTo>
                <a:lnTo>
                  <a:pt x="223927" y="2138973"/>
                </a:lnTo>
                <a:lnTo>
                  <a:pt x="217170" y="2090928"/>
                </a:lnTo>
                <a:lnTo>
                  <a:pt x="217170" y="1265682"/>
                </a:lnTo>
                <a:lnTo>
                  <a:pt x="207301" y="1217297"/>
                </a:lnTo>
                <a:lnTo>
                  <a:pt x="186283" y="1174775"/>
                </a:lnTo>
                <a:lnTo>
                  <a:pt x="155876" y="1139051"/>
                </a:lnTo>
                <a:lnTo>
                  <a:pt x="117839" y="1111063"/>
                </a:lnTo>
                <a:lnTo>
                  <a:pt x="73929" y="1091747"/>
                </a:lnTo>
                <a:lnTo>
                  <a:pt x="44724" y="1085843"/>
                </a:lnTo>
                <a:lnTo>
                  <a:pt x="25907" y="1089660"/>
                </a:lnTo>
                <a:lnTo>
                  <a:pt x="15239" y="1090422"/>
                </a:lnTo>
                <a:lnTo>
                  <a:pt x="4571" y="1090422"/>
                </a:lnTo>
                <a:lnTo>
                  <a:pt x="15239" y="1091238"/>
                </a:lnTo>
                <a:lnTo>
                  <a:pt x="25145" y="1091946"/>
                </a:lnTo>
                <a:lnTo>
                  <a:pt x="71701" y="1100795"/>
                </a:lnTo>
                <a:lnTo>
                  <a:pt x="114915" y="1120306"/>
                </a:lnTo>
                <a:lnTo>
                  <a:pt x="152433" y="1149010"/>
                </a:lnTo>
                <a:lnTo>
                  <a:pt x="181900" y="1185437"/>
                </a:lnTo>
                <a:lnTo>
                  <a:pt x="200962" y="1228119"/>
                </a:lnTo>
                <a:lnTo>
                  <a:pt x="207264" y="1275588"/>
                </a:lnTo>
                <a:lnTo>
                  <a:pt x="207264" y="2091689"/>
                </a:lnTo>
                <a:lnTo>
                  <a:pt x="208026" y="2101596"/>
                </a:lnTo>
                <a:lnTo>
                  <a:pt x="216870" y="2149023"/>
                </a:lnTo>
                <a:lnTo>
                  <a:pt x="237944" y="2191540"/>
                </a:lnTo>
                <a:lnTo>
                  <a:pt x="268947" y="2227745"/>
                </a:lnTo>
                <a:lnTo>
                  <a:pt x="307579" y="2256236"/>
                </a:lnTo>
                <a:lnTo>
                  <a:pt x="351539" y="2275614"/>
                </a:lnTo>
                <a:lnTo>
                  <a:pt x="398526" y="2284476"/>
                </a:lnTo>
                <a:lnTo>
                  <a:pt x="409956" y="2285288"/>
                </a:lnTo>
                <a:lnTo>
                  <a:pt x="420624" y="2286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19905" y="3361931"/>
            <a:ext cx="1179195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75" dirty="0">
                <a:latin typeface="Microsoft JhengHei" panose="020B0604030504040204" charset="-120"/>
                <a:cs typeface="Microsoft JhengHei" panose="020B0604030504040204" charset="-120"/>
              </a:rPr>
              <a:t>----双重型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5145" y="5037569"/>
            <a:ext cx="1866900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系统运行控制程序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35145" y="4488179"/>
            <a:ext cx="1176655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语言翻译器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35145" y="5638038"/>
            <a:ext cx="1636395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公用程序：定义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49034" y="4549902"/>
            <a:ext cx="212725" cy="784225"/>
          </a:xfrm>
          <a:custGeom>
            <a:avLst/>
            <a:gdLst/>
            <a:ahLst/>
            <a:cxnLst/>
            <a:rect l="l" t="t" r="r" b="b"/>
            <a:pathLst>
              <a:path w="212725" h="784225">
                <a:moveTo>
                  <a:pt x="43963" y="650348"/>
                </a:moveTo>
                <a:lnTo>
                  <a:pt x="41897" y="649653"/>
                </a:lnTo>
                <a:lnTo>
                  <a:pt x="16002" y="646176"/>
                </a:lnTo>
                <a:lnTo>
                  <a:pt x="4572" y="645414"/>
                </a:lnTo>
                <a:lnTo>
                  <a:pt x="2286" y="645414"/>
                </a:lnTo>
                <a:lnTo>
                  <a:pt x="0" y="647700"/>
                </a:lnTo>
                <a:lnTo>
                  <a:pt x="0" y="653034"/>
                </a:lnTo>
                <a:lnTo>
                  <a:pt x="2286" y="655320"/>
                </a:lnTo>
                <a:lnTo>
                  <a:pt x="4572" y="655320"/>
                </a:lnTo>
                <a:lnTo>
                  <a:pt x="15240" y="654558"/>
                </a:lnTo>
                <a:lnTo>
                  <a:pt x="41433" y="651190"/>
                </a:lnTo>
                <a:lnTo>
                  <a:pt x="43963" y="650348"/>
                </a:lnTo>
                <a:close/>
              </a:path>
              <a:path w="212725" h="784225">
                <a:moveTo>
                  <a:pt x="212598" y="9144"/>
                </a:moveTo>
                <a:lnTo>
                  <a:pt x="212598" y="0"/>
                </a:lnTo>
                <a:lnTo>
                  <a:pt x="201168" y="0"/>
                </a:lnTo>
                <a:lnTo>
                  <a:pt x="148742" y="13096"/>
                </a:lnTo>
                <a:lnTo>
                  <a:pt x="108966" y="48006"/>
                </a:lnTo>
                <a:lnTo>
                  <a:pt x="106680" y="54864"/>
                </a:lnTo>
                <a:lnTo>
                  <a:pt x="105918" y="54864"/>
                </a:lnTo>
                <a:lnTo>
                  <a:pt x="104394" y="61722"/>
                </a:lnTo>
                <a:lnTo>
                  <a:pt x="104394" y="62484"/>
                </a:lnTo>
                <a:lnTo>
                  <a:pt x="103632" y="69342"/>
                </a:lnTo>
                <a:lnTo>
                  <a:pt x="103632" y="591312"/>
                </a:lnTo>
                <a:lnTo>
                  <a:pt x="102108" y="597408"/>
                </a:lnTo>
                <a:lnTo>
                  <a:pt x="102108" y="596646"/>
                </a:lnTo>
                <a:lnTo>
                  <a:pt x="99822" y="602742"/>
                </a:lnTo>
                <a:lnTo>
                  <a:pt x="63131" y="633750"/>
                </a:lnTo>
                <a:lnTo>
                  <a:pt x="16002" y="645293"/>
                </a:lnTo>
                <a:lnTo>
                  <a:pt x="4572" y="645414"/>
                </a:lnTo>
                <a:lnTo>
                  <a:pt x="16002" y="646176"/>
                </a:lnTo>
                <a:lnTo>
                  <a:pt x="41897" y="649653"/>
                </a:lnTo>
                <a:lnTo>
                  <a:pt x="43963" y="650348"/>
                </a:lnTo>
                <a:lnTo>
                  <a:pt x="68089" y="642318"/>
                </a:lnTo>
                <a:lnTo>
                  <a:pt x="91562" y="627754"/>
                </a:lnTo>
                <a:lnTo>
                  <a:pt x="108204" y="607314"/>
                </a:lnTo>
                <a:lnTo>
                  <a:pt x="111252" y="600456"/>
                </a:lnTo>
                <a:lnTo>
                  <a:pt x="111252" y="599694"/>
                </a:lnTo>
                <a:lnTo>
                  <a:pt x="112776" y="593598"/>
                </a:lnTo>
                <a:lnTo>
                  <a:pt x="112776" y="592836"/>
                </a:lnTo>
                <a:lnTo>
                  <a:pt x="113538" y="585978"/>
                </a:lnTo>
                <a:lnTo>
                  <a:pt x="113538" y="64008"/>
                </a:lnTo>
                <a:lnTo>
                  <a:pt x="115062" y="57150"/>
                </a:lnTo>
                <a:lnTo>
                  <a:pt x="115062" y="57912"/>
                </a:lnTo>
                <a:lnTo>
                  <a:pt x="117348" y="51816"/>
                </a:lnTo>
                <a:lnTo>
                  <a:pt x="133551" y="33308"/>
                </a:lnTo>
                <a:lnTo>
                  <a:pt x="154571" y="20678"/>
                </a:lnTo>
                <a:lnTo>
                  <a:pt x="178316" y="13139"/>
                </a:lnTo>
                <a:lnTo>
                  <a:pt x="202692" y="9906"/>
                </a:lnTo>
                <a:lnTo>
                  <a:pt x="212598" y="9144"/>
                </a:lnTo>
                <a:close/>
              </a:path>
              <a:path w="212725" h="784225">
                <a:moveTo>
                  <a:pt x="212598" y="784098"/>
                </a:moveTo>
                <a:lnTo>
                  <a:pt x="212598" y="774954"/>
                </a:lnTo>
                <a:lnTo>
                  <a:pt x="201930" y="774192"/>
                </a:lnTo>
                <a:lnTo>
                  <a:pt x="179644" y="771358"/>
                </a:lnTo>
                <a:lnTo>
                  <a:pt x="156729" y="764343"/>
                </a:lnTo>
                <a:lnTo>
                  <a:pt x="136030" y="752917"/>
                </a:lnTo>
                <a:lnTo>
                  <a:pt x="120396" y="736854"/>
                </a:lnTo>
                <a:lnTo>
                  <a:pt x="117348" y="731520"/>
                </a:lnTo>
                <a:lnTo>
                  <a:pt x="117348" y="732282"/>
                </a:lnTo>
                <a:lnTo>
                  <a:pt x="115062" y="726186"/>
                </a:lnTo>
                <a:lnTo>
                  <a:pt x="115062" y="726948"/>
                </a:lnTo>
                <a:lnTo>
                  <a:pt x="113538" y="720090"/>
                </a:lnTo>
                <a:lnTo>
                  <a:pt x="113538" y="714756"/>
                </a:lnTo>
                <a:lnTo>
                  <a:pt x="112776" y="707898"/>
                </a:lnTo>
                <a:lnTo>
                  <a:pt x="112776" y="707136"/>
                </a:lnTo>
                <a:lnTo>
                  <a:pt x="111252" y="701040"/>
                </a:lnTo>
                <a:lnTo>
                  <a:pt x="111252" y="700278"/>
                </a:lnTo>
                <a:lnTo>
                  <a:pt x="108204" y="694182"/>
                </a:lnTo>
                <a:lnTo>
                  <a:pt x="92302" y="673481"/>
                </a:lnTo>
                <a:lnTo>
                  <a:pt x="68765" y="658696"/>
                </a:lnTo>
                <a:lnTo>
                  <a:pt x="43963" y="650348"/>
                </a:lnTo>
                <a:lnTo>
                  <a:pt x="41433" y="651190"/>
                </a:lnTo>
                <a:lnTo>
                  <a:pt x="15240" y="654558"/>
                </a:lnTo>
                <a:lnTo>
                  <a:pt x="4572" y="655320"/>
                </a:lnTo>
                <a:lnTo>
                  <a:pt x="15240" y="655425"/>
                </a:lnTo>
                <a:lnTo>
                  <a:pt x="38380" y="658626"/>
                </a:lnTo>
                <a:lnTo>
                  <a:pt x="62403" y="666364"/>
                </a:lnTo>
                <a:lnTo>
                  <a:pt x="83799" y="679056"/>
                </a:lnTo>
                <a:lnTo>
                  <a:pt x="99822" y="697230"/>
                </a:lnTo>
                <a:lnTo>
                  <a:pt x="102108" y="704088"/>
                </a:lnTo>
                <a:lnTo>
                  <a:pt x="102108" y="703326"/>
                </a:lnTo>
                <a:lnTo>
                  <a:pt x="103632" y="709422"/>
                </a:lnTo>
                <a:lnTo>
                  <a:pt x="103632" y="715518"/>
                </a:lnTo>
                <a:lnTo>
                  <a:pt x="104394" y="721614"/>
                </a:lnTo>
                <a:lnTo>
                  <a:pt x="104394" y="722376"/>
                </a:lnTo>
                <a:lnTo>
                  <a:pt x="105918" y="729234"/>
                </a:lnTo>
                <a:lnTo>
                  <a:pt x="106680" y="729996"/>
                </a:lnTo>
                <a:lnTo>
                  <a:pt x="108966" y="736092"/>
                </a:lnTo>
                <a:lnTo>
                  <a:pt x="108966" y="736854"/>
                </a:lnTo>
                <a:lnTo>
                  <a:pt x="112776" y="742950"/>
                </a:lnTo>
                <a:lnTo>
                  <a:pt x="131299" y="760986"/>
                </a:lnTo>
                <a:lnTo>
                  <a:pt x="152733" y="772853"/>
                </a:lnTo>
                <a:lnTo>
                  <a:pt x="176476" y="780056"/>
                </a:lnTo>
                <a:lnTo>
                  <a:pt x="201168" y="783977"/>
                </a:lnTo>
                <a:lnTo>
                  <a:pt x="212598" y="784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33692" y="4302688"/>
            <a:ext cx="3356610" cy="2595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970" marR="5080" indent="53975">
              <a:lnSpc>
                <a:spcPts val="2300"/>
              </a:lnSpc>
              <a:spcBef>
                <a:spcPts val="130"/>
              </a:spcBef>
            </a:pPr>
            <a:r>
              <a:rPr sz="16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系统控制程序、数据存取程序、并发  控制程序、数据更新程序、合法性检  验程序、完整性控制程序  通信控制程序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160020" indent="1270">
              <a:lnSpc>
                <a:spcPct val="110000"/>
              </a:lnSpc>
              <a:spcBef>
                <a:spcPts val="175"/>
              </a:spcBef>
            </a:pPr>
            <a:r>
              <a:rPr sz="1600" b="1" spc="1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模式定义、子模式定义、安全/保密  </a:t>
            </a:r>
            <a:r>
              <a:rPr sz="16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定义、信息格式定义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60325">
              <a:lnSpc>
                <a:spcPct val="100000"/>
              </a:lnSpc>
              <a:spcBef>
                <a:spcPts val="760"/>
              </a:spcBef>
            </a:pPr>
            <a:r>
              <a:rPr sz="16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装载、重组与重构、恢复、统计分  析、信息格式维护、运行日志维护、  转储、编辑、打印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22347" y="5147055"/>
            <a:ext cx="1303020" cy="586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290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数据库执行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例行程序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4627" y="899414"/>
            <a:ext cx="4133215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9199" y="1621535"/>
            <a:ext cx="5524500" cy="2252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90600" algn="ctr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(DBMS):</a:t>
            </a:r>
            <a:r>
              <a:rPr sz="2400" b="1" spc="-3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小结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435350" marR="236220" algn="just">
              <a:lnSpc>
                <a:spcPct val="118000"/>
              </a:lnSpc>
              <a:spcBef>
                <a:spcPts val="70"/>
              </a:spcBef>
            </a:pPr>
            <a:r>
              <a:rPr sz="1800" b="1" spc="-75" dirty="0">
                <a:latin typeface="Microsoft JhengHei" panose="020B0604030504040204" charset="-120"/>
                <a:cs typeface="Microsoft JhengHei" panose="020B0604030504040204" charset="-120"/>
              </a:rPr>
              <a:t>数据定义语言/DDL  </a:t>
            </a:r>
            <a:r>
              <a:rPr sz="1800" b="1" spc="-110" dirty="0">
                <a:latin typeface="Microsoft JhengHei" panose="020B0604030504040204" charset="-120"/>
                <a:cs typeface="Microsoft JhengHei" panose="020B0604030504040204" charset="-120"/>
              </a:rPr>
              <a:t>数据操纵语言/DML  </a:t>
            </a:r>
            <a:r>
              <a:rPr sz="1800" b="1" spc="-65" dirty="0">
                <a:latin typeface="Microsoft JhengHei" panose="020B0604030504040204" charset="-120"/>
                <a:cs typeface="Microsoft JhengHei" panose="020B0604030504040204" charset="-120"/>
              </a:rPr>
              <a:t>数据控制语言/DCL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1038860" algn="ctr">
              <a:lnSpc>
                <a:spcPts val="2335"/>
              </a:lnSpc>
              <a:spcBef>
                <a:spcPts val="395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数据库语言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435350" algn="just">
              <a:lnSpc>
                <a:spcPts val="2095"/>
              </a:lnSpc>
            </a:pPr>
            <a:r>
              <a:rPr sz="1800" b="1" spc="90" dirty="0">
                <a:latin typeface="Microsoft JhengHei" panose="020B0604030504040204" charset="-120"/>
                <a:cs typeface="Microsoft JhengHei" panose="020B0604030504040204" charset="-120"/>
              </a:rPr>
              <a:t>----嵌入型(宿主型)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435350" algn="just">
              <a:lnSpc>
                <a:spcPts val="2155"/>
              </a:lnSpc>
            </a:pPr>
            <a:r>
              <a:rPr sz="1800" b="1" spc="90" dirty="0">
                <a:latin typeface="Microsoft JhengHei" panose="020B0604030504040204" charset="-120"/>
                <a:cs typeface="Microsoft JhengHei" panose="020B0604030504040204" charset="-120"/>
              </a:rPr>
              <a:t>----自含型(交互型)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85323" y="2211323"/>
            <a:ext cx="421005" cy="1900555"/>
          </a:xfrm>
          <a:custGeom>
            <a:avLst/>
            <a:gdLst/>
            <a:ahLst/>
            <a:cxnLst/>
            <a:rect l="l" t="t" r="r" b="b"/>
            <a:pathLst>
              <a:path w="421004" h="1900554">
                <a:moveTo>
                  <a:pt x="51290" y="902943"/>
                </a:moveTo>
                <a:lnTo>
                  <a:pt x="26670" y="899159"/>
                </a:lnTo>
                <a:lnTo>
                  <a:pt x="15239" y="898397"/>
                </a:lnTo>
                <a:lnTo>
                  <a:pt x="1523" y="898397"/>
                </a:lnTo>
                <a:lnTo>
                  <a:pt x="0" y="900683"/>
                </a:lnTo>
                <a:lnTo>
                  <a:pt x="0" y="906017"/>
                </a:lnTo>
                <a:lnTo>
                  <a:pt x="1523" y="907541"/>
                </a:lnTo>
                <a:lnTo>
                  <a:pt x="15239" y="907541"/>
                </a:lnTo>
                <a:lnTo>
                  <a:pt x="25908" y="906779"/>
                </a:lnTo>
                <a:lnTo>
                  <a:pt x="51290" y="902943"/>
                </a:lnTo>
                <a:close/>
              </a:path>
              <a:path w="421004" h="1900554">
                <a:moveTo>
                  <a:pt x="420624" y="1900427"/>
                </a:moveTo>
                <a:lnTo>
                  <a:pt x="420624" y="1890521"/>
                </a:lnTo>
                <a:lnTo>
                  <a:pt x="409194" y="1890467"/>
                </a:lnTo>
                <a:lnTo>
                  <a:pt x="399288" y="1889759"/>
                </a:lnTo>
                <a:lnTo>
                  <a:pt x="357222" y="1883257"/>
                </a:lnTo>
                <a:lnTo>
                  <a:pt x="315716" y="1868807"/>
                </a:lnTo>
                <a:lnTo>
                  <a:pt x="277863" y="1846740"/>
                </a:lnTo>
                <a:lnTo>
                  <a:pt x="246758" y="1817384"/>
                </a:lnTo>
                <a:lnTo>
                  <a:pt x="225495" y="1781068"/>
                </a:lnTo>
                <a:lnTo>
                  <a:pt x="217170" y="1738121"/>
                </a:lnTo>
                <a:lnTo>
                  <a:pt x="217170" y="1052321"/>
                </a:lnTo>
                <a:lnTo>
                  <a:pt x="206373" y="1009185"/>
                </a:lnTo>
                <a:lnTo>
                  <a:pt x="183314" y="972568"/>
                </a:lnTo>
                <a:lnTo>
                  <a:pt x="150904" y="942865"/>
                </a:lnTo>
                <a:lnTo>
                  <a:pt x="112053" y="920467"/>
                </a:lnTo>
                <a:lnTo>
                  <a:pt x="69671" y="905768"/>
                </a:lnTo>
                <a:lnTo>
                  <a:pt x="51290" y="902943"/>
                </a:lnTo>
                <a:lnTo>
                  <a:pt x="25908" y="906779"/>
                </a:lnTo>
                <a:lnTo>
                  <a:pt x="15239" y="907541"/>
                </a:lnTo>
                <a:lnTo>
                  <a:pt x="4571" y="907541"/>
                </a:lnTo>
                <a:lnTo>
                  <a:pt x="15239" y="908303"/>
                </a:lnTo>
                <a:lnTo>
                  <a:pt x="25908" y="908427"/>
                </a:lnTo>
                <a:lnTo>
                  <a:pt x="67364" y="915173"/>
                </a:lnTo>
                <a:lnTo>
                  <a:pt x="108997" y="929719"/>
                </a:lnTo>
                <a:lnTo>
                  <a:pt x="146961" y="951742"/>
                </a:lnTo>
                <a:lnTo>
                  <a:pt x="178175" y="981046"/>
                </a:lnTo>
                <a:lnTo>
                  <a:pt x="199557" y="1017433"/>
                </a:lnTo>
                <a:lnTo>
                  <a:pt x="208026" y="1060703"/>
                </a:lnTo>
                <a:lnTo>
                  <a:pt x="208026" y="1746503"/>
                </a:lnTo>
                <a:lnTo>
                  <a:pt x="218895" y="1789935"/>
                </a:lnTo>
                <a:lnTo>
                  <a:pt x="242056" y="1826581"/>
                </a:lnTo>
                <a:lnTo>
                  <a:pt x="274591" y="1856160"/>
                </a:lnTo>
                <a:lnTo>
                  <a:pt x="313585" y="1878389"/>
                </a:lnTo>
                <a:lnTo>
                  <a:pt x="356122" y="1892985"/>
                </a:lnTo>
                <a:lnTo>
                  <a:pt x="399288" y="1899665"/>
                </a:lnTo>
                <a:lnTo>
                  <a:pt x="409194" y="1900373"/>
                </a:lnTo>
                <a:lnTo>
                  <a:pt x="420624" y="1900427"/>
                </a:lnTo>
                <a:close/>
              </a:path>
              <a:path w="421004" h="1900554">
                <a:moveTo>
                  <a:pt x="420623" y="9905"/>
                </a:moveTo>
                <a:lnTo>
                  <a:pt x="420623" y="0"/>
                </a:lnTo>
                <a:lnTo>
                  <a:pt x="409194" y="0"/>
                </a:lnTo>
                <a:lnTo>
                  <a:pt x="354062" y="8104"/>
                </a:lnTo>
                <a:lnTo>
                  <a:pt x="310345" y="23740"/>
                </a:lnTo>
                <a:lnTo>
                  <a:pt x="270629" y="47324"/>
                </a:lnTo>
                <a:lnTo>
                  <a:pt x="238167" y="78511"/>
                </a:lnTo>
                <a:lnTo>
                  <a:pt x="216214" y="116953"/>
                </a:lnTo>
                <a:lnTo>
                  <a:pt x="208026" y="162305"/>
                </a:lnTo>
                <a:lnTo>
                  <a:pt x="208026" y="745235"/>
                </a:lnTo>
                <a:lnTo>
                  <a:pt x="207263" y="752855"/>
                </a:lnTo>
                <a:lnTo>
                  <a:pt x="193626" y="801506"/>
                </a:lnTo>
                <a:lnTo>
                  <a:pt x="163676" y="840528"/>
                </a:lnTo>
                <a:lnTo>
                  <a:pt x="122411" y="869701"/>
                </a:lnTo>
                <a:lnTo>
                  <a:pt x="74823" y="888810"/>
                </a:lnTo>
                <a:lnTo>
                  <a:pt x="25908" y="897635"/>
                </a:lnTo>
                <a:lnTo>
                  <a:pt x="15239" y="898397"/>
                </a:lnTo>
                <a:lnTo>
                  <a:pt x="26670" y="899159"/>
                </a:lnTo>
                <a:lnTo>
                  <a:pt x="51290" y="902943"/>
                </a:lnTo>
                <a:lnTo>
                  <a:pt x="70401" y="900055"/>
                </a:lnTo>
                <a:lnTo>
                  <a:pt x="114125" y="884727"/>
                </a:lnTo>
                <a:lnTo>
                  <a:pt x="153871" y="861226"/>
                </a:lnTo>
                <a:lnTo>
                  <a:pt x="186433" y="829984"/>
                </a:lnTo>
                <a:lnTo>
                  <a:pt x="208601" y="791431"/>
                </a:lnTo>
                <a:lnTo>
                  <a:pt x="217169" y="745997"/>
                </a:lnTo>
                <a:lnTo>
                  <a:pt x="217169" y="162305"/>
                </a:lnTo>
                <a:lnTo>
                  <a:pt x="217931" y="154685"/>
                </a:lnTo>
                <a:lnTo>
                  <a:pt x="231341" y="106470"/>
                </a:lnTo>
                <a:lnTo>
                  <a:pt x="261542" y="67335"/>
                </a:lnTo>
                <a:lnTo>
                  <a:pt x="303249" y="37906"/>
                </a:lnTo>
                <a:lnTo>
                  <a:pt x="351179" y="18808"/>
                </a:lnTo>
                <a:lnTo>
                  <a:pt x="400049" y="10667"/>
                </a:lnTo>
                <a:lnTo>
                  <a:pt x="409194" y="9964"/>
                </a:lnTo>
                <a:lnTo>
                  <a:pt x="420623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2567" y="4533900"/>
            <a:ext cx="421005" cy="1900555"/>
          </a:xfrm>
          <a:custGeom>
            <a:avLst/>
            <a:gdLst/>
            <a:ahLst/>
            <a:cxnLst/>
            <a:rect l="l" t="t" r="r" b="b"/>
            <a:pathLst>
              <a:path w="421004" h="1900554">
                <a:moveTo>
                  <a:pt x="51712" y="902974"/>
                </a:moveTo>
                <a:lnTo>
                  <a:pt x="26670" y="899159"/>
                </a:lnTo>
                <a:lnTo>
                  <a:pt x="16002" y="898397"/>
                </a:lnTo>
                <a:lnTo>
                  <a:pt x="2285" y="898397"/>
                </a:lnTo>
                <a:lnTo>
                  <a:pt x="0" y="900683"/>
                </a:lnTo>
                <a:lnTo>
                  <a:pt x="0" y="905255"/>
                </a:lnTo>
                <a:lnTo>
                  <a:pt x="2285" y="907541"/>
                </a:lnTo>
                <a:lnTo>
                  <a:pt x="16002" y="907541"/>
                </a:lnTo>
                <a:lnTo>
                  <a:pt x="26670" y="906779"/>
                </a:lnTo>
                <a:lnTo>
                  <a:pt x="51712" y="902974"/>
                </a:lnTo>
                <a:close/>
              </a:path>
              <a:path w="421004" h="1900554">
                <a:moveTo>
                  <a:pt x="420624" y="1900427"/>
                </a:moveTo>
                <a:lnTo>
                  <a:pt x="420624" y="1890521"/>
                </a:lnTo>
                <a:lnTo>
                  <a:pt x="409956" y="1890521"/>
                </a:lnTo>
                <a:lnTo>
                  <a:pt x="400050" y="1889759"/>
                </a:lnTo>
                <a:lnTo>
                  <a:pt x="357886" y="1883399"/>
                </a:lnTo>
                <a:lnTo>
                  <a:pt x="316238" y="1868948"/>
                </a:lnTo>
                <a:lnTo>
                  <a:pt x="278263" y="1846802"/>
                </a:lnTo>
                <a:lnTo>
                  <a:pt x="247116" y="1817353"/>
                </a:lnTo>
                <a:lnTo>
                  <a:pt x="225954" y="1780995"/>
                </a:lnTo>
                <a:lnTo>
                  <a:pt x="217932" y="1738121"/>
                </a:lnTo>
                <a:lnTo>
                  <a:pt x="217932" y="1060703"/>
                </a:lnTo>
                <a:lnTo>
                  <a:pt x="217170" y="1052321"/>
                </a:lnTo>
                <a:lnTo>
                  <a:pt x="206871" y="1009050"/>
                </a:lnTo>
                <a:lnTo>
                  <a:pt x="183850" y="972374"/>
                </a:lnTo>
                <a:lnTo>
                  <a:pt x="151214" y="942670"/>
                </a:lnTo>
                <a:lnTo>
                  <a:pt x="112067" y="920315"/>
                </a:lnTo>
                <a:lnTo>
                  <a:pt x="69517" y="905686"/>
                </a:lnTo>
                <a:lnTo>
                  <a:pt x="51712" y="902974"/>
                </a:lnTo>
                <a:lnTo>
                  <a:pt x="26670" y="906779"/>
                </a:lnTo>
                <a:lnTo>
                  <a:pt x="16002" y="907541"/>
                </a:lnTo>
                <a:lnTo>
                  <a:pt x="5333" y="907541"/>
                </a:lnTo>
                <a:lnTo>
                  <a:pt x="15239" y="908303"/>
                </a:lnTo>
                <a:lnTo>
                  <a:pt x="26670" y="908428"/>
                </a:lnTo>
                <a:lnTo>
                  <a:pt x="68258" y="915230"/>
                </a:lnTo>
                <a:lnTo>
                  <a:pt x="109894" y="929792"/>
                </a:lnTo>
                <a:lnTo>
                  <a:pt x="147751" y="951804"/>
                </a:lnTo>
                <a:lnTo>
                  <a:pt x="178768" y="981083"/>
                </a:lnTo>
                <a:lnTo>
                  <a:pt x="199880" y="1017444"/>
                </a:lnTo>
                <a:lnTo>
                  <a:pt x="208026" y="1060703"/>
                </a:lnTo>
                <a:lnTo>
                  <a:pt x="208026" y="1738121"/>
                </a:lnTo>
                <a:lnTo>
                  <a:pt x="208788" y="1746503"/>
                </a:lnTo>
                <a:lnTo>
                  <a:pt x="218994" y="1789796"/>
                </a:lnTo>
                <a:lnTo>
                  <a:pt x="241957" y="1826341"/>
                </a:lnTo>
                <a:lnTo>
                  <a:pt x="274572" y="1855870"/>
                </a:lnTo>
                <a:lnTo>
                  <a:pt x="313735" y="1878112"/>
                </a:lnTo>
                <a:lnTo>
                  <a:pt x="356341" y="1892800"/>
                </a:lnTo>
                <a:lnTo>
                  <a:pt x="399288" y="1899665"/>
                </a:lnTo>
                <a:lnTo>
                  <a:pt x="409956" y="1900427"/>
                </a:lnTo>
                <a:lnTo>
                  <a:pt x="420624" y="1900427"/>
                </a:lnTo>
                <a:close/>
              </a:path>
              <a:path w="421004" h="1900554">
                <a:moveTo>
                  <a:pt x="420623" y="9905"/>
                </a:moveTo>
                <a:lnTo>
                  <a:pt x="420623" y="0"/>
                </a:lnTo>
                <a:lnTo>
                  <a:pt x="409955" y="0"/>
                </a:lnTo>
                <a:lnTo>
                  <a:pt x="354328" y="8291"/>
                </a:lnTo>
                <a:lnTo>
                  <a:pt x="310670" y="23669"/>
                </a:lnTo>
                <a:lnTo>
                  <a:pt x="271262" y="46829"/>
                </a:lnTo>
                <a:lnTo>
                  <a:pt x="239053" y="77701"/>
                </a:lnTo>
                <a:lnTo>
                  <a:pt x="216991" y="116216"/>
                </a:lnTo>
                <a:lnTo>
                  <a:pt x="208026" y="162305"/>
                </a:lnTo>
                <a:lnTo>
                  <a:pt x="208026" y="752855"/>
                </a:lnTo>
                <a:lnTo>
                  <a:pt x="193782" y="801528"/>
                </a:lnTo>
                <a:lnTo>
                  <a:pt x="163788" y="840566"/>
                </a:lnTo>
                <a:lnTo>
                  <a:pt x="122705" y="869745"/>
                </a:lnTo>
                <a:lnTo>
                  <a:pt x="75191" y="888843"/>
                </a:lnTo>
                <a:lnTo>
                  <a:pt x="25908" y="897635"/>
                </a:lnTo>
                <a:lnTo>
                  <a:pt x="15239" y="898397"/>
                </a:lnTo>
                <a:lnTo>
                  <a:pt x="16002" y="898397"/>
                </a:lnTo>
                <a:lnTo>
                  <a:pt x="26670" y="899159"/>
                </a:lnTo>
                <a:lnTo>
                  <a:pt x="51712" y="902974"/>
                </a:lnTo>
                <a:lnTo>
                  <a:pt x="71211" y="900011"/>
                </a:lnTo>
                <a:lnTo>
                  <a:pt x="114889" y="884518"/>
                </a:lnTo>
                <a:lnTo>
                  <a:pt x="154552" y="860798"/>
                </a:lnTo>
                <a:lnTo>
                  <a:pt x="187048" y="829346"/>
                </a:lnTo>
                <a:lnTo>
                  <a:pt x="209225" y="790660"/>
                </a:lnTo>
                <a:lnTo>
                  <a:pt x="217931" y="745235"/>
                </a:lnTo>
                <a:lnTo>
                  <a:pt x="217931" y="154685"/>
                </a:lnTo>
                <a:lnTo>
                  <a:pt x="232117" y="106145"/>
                </a:lnTo>
                <a:lnTo>
                  <a:pt x="262176" y="67112"/>
                </a:lnTo>
                <a:lnTo>
                  <a:pt x="303355" y="37946"/>
                </a:lnTo>
                <a:lnTo>
                  <a:pt x="350897" y="19010"/>
                </a:lnTo>
                <a:lnTo>
                  <a:pt x="400049" y="10667"/>
                </a:lnTo>
                <a:lnTo>
                  <a:pt x="409955" y="9960"/>
                </a:lnTo>
                <a:lnTo>
                  <a:pt x="420623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35145" y="6209538"/>
            <a:ext cx="1636395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公用程序：维护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4627" y="899414"/>
            <a:ext cx="4656455" cy="348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3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典型的数据库管理系统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(DBMS)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56565">
              <a:lnSpc>
                <a:spcPct val="100000"/>
              </a:lnSpc>
              <a:spcBef>
                <a:spcPts val="1815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--Oracle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5656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--DB 2</a:t>
            </a:r>
            <a:r>
              <a:rPr sz="20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(IBM)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56565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--Sybase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5656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--MS SQL</a:t>
            </a:r>
            <a:r>
              <a:rPr sz="2000" b="1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Server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5656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--MS</a:t>
            </a:r>
            <a:r>
              <a:rPr sz="2000" b="1" spc="-16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Access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5656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--MS</a:t>
            </a:r>
            <a:r>
              <a:rPr sz="20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Foxpror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5656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…</a:t>
            </a:r>
            <a:r>
              <a:rPr sz="2000"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…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3573" y="413004"/>
            <a:ext cx="6744334" cy="390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88900">
              <a:lnSpc>
                <a:spcPct val="100000"/>
              </a:lnSpc>
              <a:tabLst>
                <a:tab pos="1341755" algn="l"/>
              </a:tabLst>
            </a:pPr>
            <a:r>
              <a:rPr sz="2800" b="1" spc="-85" dirty="0">
                <a:latin typeface="Microsoft JhengHei" panose="020B0604030504040204" charset="-120"/>
                <a:cs typeface="Microsoft JhengHei" panose="020B0604030504040204" charset="-120"/>
              </a:rPr>
              <a:t>第1章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236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400" b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860"/>
              </a:spcBef>
            </a:pPr>
            <a:r>
              <a:rPr sz="2400" b="1" u="heavy" dirty="0">
                <a:latin typeface="Times New Roman" panose="02020603050405020304"/>
                <a:cs typeface="Times New Roman" panose="02020603050405020304"/>
              </a:rPr>
              <a:t>1.2</a:t>
            </a:r>
            <a:r>
              <a:rPr sz="2400" b="1" u="heavy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u="heavy" spc="10" dirty="0">
                <a:latin typeface="Microsoft JhengHei" panose="020B0604030504040204" charset="-120"/>
                <a:cs typeface="Microsoft JhengHei" panose="020B0604030504040204" charset="-120"/>
              </a:rPr>
              <a:t>《数据库系统基础》课程内容简介及学习要求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95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6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数据库工作者的分类及要求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7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课程内容简介及学习要求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85"/>
              </a:spcBef>
              <a:tabLst>
                <a:tab pos="68199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865"/>
              </a:spcBef>
              <a:tabLst>
                <a:tab pos="68199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4627" y="899414"/>
            <a:ext cx="7705090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1.2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《数据库系统基础》课程内容简介及学习要求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9105" y="1632203"/>
            <a:ext cx="8712200" cy="325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数据库工作者的分类及要求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80035" indent="-180975">
              <a:lnSpc>
                <a:spcPct val="100000"/>
              </a:lnSpc>
              <a:spcBef>
                <a:spcPts val="1915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80670" algn="l"/>
              </a:tabLst>
            </a:pPr>
            <a:r>
              <a:rPr sz="1800" u="sng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1800" u="sng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u="sng" spc="-5" dirty="0">
                <a:latin typeface="Times New Roman" panose="02020603050405020304"/>
                <a:cs typeface="Times New Roman" panose="02020603050405020304"/>
              </a:rPr>
              <a:t>Users: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1013460">
              <a:lnSpc>
                <a:spcPct val="100000"/>
              </a:lnSpc>
              <a:spcBef>
                <a:spcPts val="470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naive</a:t>
            </a:r>
            <a:r>
              <a:rPr sz="14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Users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01346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casual users  -----Interactive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SQL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87020" indent="-187960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87020" algn="l"/>
              </a:tabLst>
            </a:pPr>
            <a:r>
              <a:rPr sz="1800" u="sng" spc="-5" dirty="0">
                <a:latin typeface="Times New Roman" panose="02020603050405020304"/>
                <a:cs typeface="Times New Roman" panose="02020603050405020304"/>
              </a:rPr>
              <a:t>Application Programmers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-----Procedural SQL,Concept about</a:t>
            </a:r>
            <a:r>
              <a:rPr sz="1400" spc="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Transaction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87020" indent="-187960">
              <a:lnSpc>
                <a:spcPct val="100000"/>
              </a:lnSpc>
              <a:spcBef>
                <a:spcPts val="720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87020" algn="l"/>
              </a:tabLst>
            </a:pPr>
            <a:r>
              <a:rPr sz="1800" u="sng" dirty="0">
                <a:latin typeface="Times New Roman" panose="02020603050405020304"/>
                <a:cs typeface="Times New Roman" panose="02020603050405020304"/>
              </a:rPr>
              <a:t>Database an</a:t>
            </a:r>
            <a:r>
              <a:rPr lang="en-US" altLang="zh-CN" sz="1800" u="sng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800" u="sng" dirty="0">
                <a:latin typeface="Times New Roman" panose="02020603050405020304"/>
                <a:cs typeface="Times New Roman" panose="02020603050405020304"/>
              </a:rPr>
              <a:t>lyzer and designer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-----Data modeling, Concept about</a:t>
            </a:r>
            <a:r>
              <a:rPr sz="140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Normalization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87020" indent="-187960">
              <a:lnSpc>
                <a:spcPct val="100000"/>
              </a:lnSpc>
              <a:spcBef>
                <a:spcPts val="720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87020" algn="l"/>
              </a:tabLst>
            </a:pPr>
            <a:r>
              <a:rPr sz="1800" u="sng" dirty="0">
                <a:latin typeface="Times New Roman" panose="02020603050405020304"/>
                <a:cs typeface="Times New Roman" panose="02020603050405020304"/>
              </a:rPr>
              <a:t>Database Administrators, </a:t>
            </a:r>
            <a:r>
              <a:rPr sz="1800" u="sng" spc="-5" dirty="0">
                <a:latin typeface="Times New Roman" panose="02020603050405020304"/>
                <a:cs typeface="Times New Roman" panose="02020603050405020304"/>
              </a:rPr>
              <a:t>DBA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-----Database</a:t>
            </a:r>
            <a:r>
              <a:rPr sz="1400" spc="13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maintainance,Security,Integrity,Recovery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87020" indent="-187960">
              <a:lnSpc>
                <a:spcPct val="100000"/>
              </a:lnSpc>
              <a:spcBef>
                <a:spcPts val="720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87020" algn="l"/>
              </a:tabLst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DataBase Management System designer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and implementor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-----Implementation technique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of</a:t>
            </a:r>
            <a:r>
              <a:rPr sz="1400" spc="6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above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87020" indent="-187960">
              <a:lnSpc>
                <a:spcPct val="100000"/>
              </a:lnSpc>
              <a:spcBef>
                <a:spcPts val="720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87020" algn="l"/>
              </a:tabLst>
            </a:pPr>
            <a:r>
              <a:rPr sz="1800" spc="-15" dirty="0">
                <a:latin typeface="Times New Roman" panose="02020603050405020304"/>
                <a:cs typeface="Times New Roman" panose="02020603050405020304"/>
              </a:rPr>
              <a:t>Techniques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for Special and 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New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Database Management</a:t>
            </a:r>
            <a:r>
              <a:rPr sz="1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System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3573" y="413004"/>
            <a:ext cx="7595234" cy="470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88900">
              <a:lnSpc>
                <a:spcPct val="100000"/>
              </a:lnSpc>
              <a:tabLst>
                <a:tab pos="1341755" algn="l"/>
              </a:tabLst>
            </a:pPr>
            <a:r>
              <a:rPr sz="2800" b="1" spc="-85" dirty="0">
                <a:latin typeface="Microsoft JhengHei" panose="020B0604030504040204" charset="-120"/>
                <a:cs typeface="Microsoft JhengHei" panose="020B0604030504040204" charset="-120"/>
              </a:rPr>
              <a:t>第1章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236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400" b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86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1.2</a:t>
            </a:r>
            <a:r>
              <a:rPr sz="2400" b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《数据库系统基础》课程内容简介及学习要求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865"/>
              </a:spcBef>
              <a:tabLst>
                <a:tab pos="681990" algn="l"/>
              </a:tabLst>
            </a:pPr>
            <a:r>
              <a:rPr sz="2400" b="1" u="heavy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400" b="1" u="heavy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95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管理数据的三个层次：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外部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视图、全局视图、内部视图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6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模式的概念：外模式、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概念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模式、内模式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7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8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数据模型与模式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85"/>
              </a:spcBef>
              <a:tabLst>
                <a:tab pos="68199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0945" y="4046982"/>
            <a:ext cx="1967230" cy="536575"/>
          </a:xfrm>
          <a:custGeom>
            <a:avLst/>
            <a:gdLst/>
            <a:ahLst/>
            <a:cxnLst/>
            <a:rect l="l" t="t" r="r" b="b"/>
            <a:pathLst>
              <a:path w="1967229" h="536575">
                <a:moveTo>
                  <a:pt x="1966722" y="536448"/>
                </a:moveTo>
                <a:lnTo>
                  <a:pt x="1966722" y="0"/>
                </a:lnTo>
                <a:lnTo>
                  <a:pt x="0" y="0"/>
                </a:lnTo>
                <a:lnTo>
                  <a:pt x="0" y="536448"/>
                </a:lnTo>
                <a:lnTo>
                  <a:pt x="4572" y="536448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1957565" y="9144"/>
                </a:lnTo>
                <a:lnTo>
                  <a:pt x="1957565" y="4572"/>
                </a:lnTo>
                <a:lnTo>
                  <a:pt x="1962150" y="9144"/>
                </a:lnTo>
                <a:lnTo>
                  <a:pt x="1962150" y="536448"/>
                </a:lnTo>
                <a:lnTo>
                  <a:pt x="1966722" y="536448"/>
                </a:lnTo>
                <a:close/>
              </a:path>
              <a:path w="1967229" h="536575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1967229" h="536575">
                <a:moveTo>
                  <a:pt x="9144" y="526542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526542"/>
                </a:lnTo>
                <a:lnTo>
                  <a:pt x="9144" y="526542"/>
                </a:lnTo>
                <a:close/>
              </a:path>
              <a:path w="1967229" h="536575">
                <a:moveTo>
                  <a:pt x="1962150" y="526542"/>
                </a:moveTo>
                <a:lnTo>
                  <a:pt x="4572" y="526542"/>
                </a:lnTo>
                <a:lnTo>
                  <a:pt x="9144" y="531114"/>
                </a:lnTo>
                <a:lnTo>
                  <a:pt x="9144" y="536448"/>
                </a:lnTo>
                <a:lnTo>
                  <a:pt x="1957565" y="536448"/>
                </a:lnTo>
                <a:lnTo>
                  <a:pt x="1957565" y="531114"/>
                </a:lnTo>
                <a:lnTo>
                  <a:pt x="1962150" y="526542"/>
                </a:lnTo>
                <a:close/>
              </a:path>
              <a:path w="1967229" h="536575">
                <a:moveTo>
                  <a:pt x="9144" y="536448"/>
                </a:moveTo>
                <a:lnTo>
                  <a:pt x="9144" y="531114"/>
                </a:lnTo>
                <a:lnTo>
                  <a:pt x="4572" y="526542"/>
                </a:lnTo>
                <a:lnTo>
                  <a:pt x="4572" y="536448"/>
                </a:lnTo>
                <a:lnTo>
                  <a:pt x="9144" y="536448"/>
                </a:lnTo>
                <a:close/>
              </a:path>
              <a:path w="1967229" h="536575">
                <a:moveTo>
                  <a:pt x="1962150" y="9144"/>
                </a:moveTo>
                <a:lnTo>
                  <a:pt x="1957565" y="4572"/>
                </a:lnTo>
                <a:lnTo>
                  <a:pt x="1957565" y="9144"/>
                </a:lnTo>
                <a:lnTo>
                  <a:pt x="1962150" y="9144"/>
                </a:lnTo>
                <a:close/>
              </a:path>
              <a:path w="1967229" h="536575">
                <a:moveTo>
                  <a:pt x="1962150" y="526542"/>
                </a:moveTo>
                <a:lnTo>
                  <a:pt x="1962150" y="9144"/>
                </a:lnTo>
                <a:lnTo>
                  <a:pt x="1957565" y="9144"/>
                </a:lnTo>
                <a:lnTo>
                  <a:pt x="1957565" y="526542"/>
                </a:lnTo>
                <a:lnTo>
                  <a:pt x="1962150" y="526542"/>
                </a:lnTo>
                <a:close/>
              </a:path>
              <a:path w="1967229" h="536575">
                <a:moveTo>
                  <a:pt x="1962150" y="536448"/>
                </a:moveTo>
                <a:lnTo>
                  <a:pt x="1962150" y="526542"/>
                </a:lnTo>
                <a:lnTo>
                  <a:pt x="1957565" y="531114"/>
                </a:lnTo>
                <a:lnTo>
                  <a:pt x="1957565" y="536448"/>
                </a:lnTo>
                <a:lnTo>
                  <a:pt x="1962150" y="536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60340" y="4092447"/>
            <a:ext cx="1787525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85775">
              <a:lnSpc>
                <a:spcPct val="100000"/>
              </a:lnSpc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Database  Management</a:t>
            </a:r>
            <a:r>
              <a:rPr sz="1400" b="1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System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6647" y="6194297"/>
            <a:ext cx="1219200" cy="416559"/>
          </a:xfrm>
          <a:custGeom>
            <a:avLst/>
            <a:gdLst/>
            <a:ahLst/>
            <a:cxnLst/>
            <a:rect l="l" t="t" r="r" b="b"/>
            <a:pathLst>
              <a:path w="1219200" h="416559">
                <a:moveTo>
                  <a:pt x="1219200" y="416051"/>
                </a:moveTo>
                <a:lnTo>
                  <a:pt x="1219200" y="0"/>
                </a:lnTo>
                <a:lnTo>
                  <a:pt x="0" y="0"/>
                </a:lnTo>
                <a:lnTo>
                  <a:pt x="0" y="416051"/>
                </a:lnTo>
                <a:lnTo>
                  <a:pt x="4572" y="416051"/>
                </a:lnTo>
                <a:lnTo>
                  <a:pt x="4572" y="9905"/>
                </a:lnTo>
                <a:lnTo>
                  <a:pt x="9143" y="5334"/>
                </a:lnTo>
                <a:lnTo>
                  <a:pt x="9143" y="9905"/>
                </a:lnTo>
                <a:lnTo>
                  <a:pt x="1209294" y="9905"/>
                </a:lnTo>
                <a:lnTo>
                  <a:pt x="1209294" y="5334"/>
                </a:lnTo>
                <a:lnTo>
                  <a:pt x="1214628" y="9905"/>
                </a:lnTo>
                <a:lnTo>
                  <a:pt x="1214628" y="416051"/>
                </a:lnTo>
                <a:lnTo>
                  <a:pt x="1219200" y="416051"/>
                </a:lnTo>
                <a:close/>
              </a:path>
              <a:path w="1219200" h="416559">
                <a:moveTo>
                  <a:pt x="9143" y="9905"/>
                </a:moveTo>
                <a:lnTo>
                  <a:pt x="9143" y="5334"/>
                </a:lnTo>
                <a:lnTo>
                  <a:pt x="4572" y="9905"/>
                </a:lnTo>
                <a:lnTo>
                  <a:pt x="9143" y="9905"/>
                </a:lnTo>
                <a:close/>
              </a:path>
              <a:path w="1219200" h="416559">
                <a:moveTo>
                  <a:pt x="9143" y="406907"/>
                </a:moveTo>
                <a:lnTo>
                  <a:pt x="9143" y="9905"/>
                </a:lnTo>
                <a:lnTo>
                  <a:pt x="4572" y="9905"/>
                </a:lnTo>
                <a:lnTo>
                  <a:pt x="4572" y="406907"/>
                </a:lnTo>
                <a:lnTo>
                  <a:pt x="9143" y="406907"/>
                </a:lnTo>
                <a:close/>
              </a:path>
              <a:path w="1219200" h="416559">
                <a:moveTo>
                  <a:pt x="1214628" y="406907"/>
                </a:moveTo>
                <a:lnTo>
                  <a:pt x="4572" y="406907"/>
                </a:lnTo>
                <a:lnTo>
                  <a:pt x="9143" y="411479"/>
                </a:lnTo>
                <a:lnTo>
                  <a:pt x="9143" y="416051"/>
                </a:lnTo>
                <a:lnTo>
                  <a:pt x="1209294" y="416051"/>
                </a:lnTo>
                <a:lnTo>
                  <a:pt x="1209294" y="411479"/>
                </a:lnTo>
                <a:lnTo>
                  <a:pt x="1214628" y="406907"/>
                </a:lnTo>
                <a:close/>
              </a:path>
              <a:path w="1219200" h="416559">
                <a:moveTo>
                  <a:pt x="9143" y="416051"/>
                </a:moveTo>
                <a:lnTo>
                  <a:pt x="9143" y="411479"/>
                </a:lnTo>
                <a:lnTo>
                  <a:pt x="4572" y="406907"/>
                </a:lnTo>
                <a:lnTo>
                  <a:pt x="4572" y="416051"/>
                </a:lnTo>
                <a:lnTo>
                  <a:pt x="9143" y="416051"/>
                </a:lnTo>
                <a:close/>
              </a:path>
              <a:path w="1219200" h="416559">
                <a:moveTo>
                  <a:pt x="1214628" y="9905"/>
                </a:moveTo>
                <a:lnTo>
                  <a:pt x="1209294" y="5334"/>
                </a:lnTo>
                <a:lnTo>
                  <a:pt x="1209294" y="9905"/>
                </a:lnTo>
                <a:lnTo>
                  <a:pt x="1214628" y="9905"/>
                </a:lnTo>
                <a:close/>
              </a:path>
              <a:path w="1219200" h="416559">
                <a:moveTo>
                  <a:pt x="1214628" y="406907"/>
                </a:moveTo>
                <a:lnTo>
                  <a:pt x="1214628" y="9905"/>
                </a:lnTo>
                <a:lnTo>
                  <a:pt x="1209294" y="9905"/>
                </a:lnTo>
                <a:lnTo>
                  <a:pt x="1209294" y="406907"/>
                </a:lnTo>
                <a:lnTo>
                  <a:pt x="1214628" y="406907"/>
                </a:lnTo>
                <a:close/>
              </a:path>
              <a:path w="1219200" h="416559">
                <a:moveTo>
                  <a:pt x="1214628" y="416051"/>
                </a:moveTo>
                <a:lnTo>
                  <a:pt x="1214628" y="406907"/>
                </a:lnTo>
                <a:lnTo>
                  <a:pt x="1209294" y="411479"/>
                </a:lnTo>
                <a:lnTo>
                  <a:pt x="1209294" y="416051"/>
                </a:lnTo>
                <a:lnTo>
                  <a:pt x="1214628" y="416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6647" y="2186177"/>
            <a:ext cx="1219200" cy="416559"/>
          </a:xfrm>
          <a:custGeom>
            <a:avLst/>
            <a:gdLst/>
            <a:ahLst/>
            <a:cxnLst/>
            <a:rect l="l" t="t" r="r" b="b"/>
            <a:pathLst>
              <a:path w="1219200" h="416560">
                <a:moveTo>
                  <a:pt x="1219200" y="416051"/>
                </a:moveTo>
                <a:lnTo>
                  <a:pt x="1219200" y="0"/>
                </a:lnTo>
                <a:lnTo>
                  <a:pt x="0" y="0"/>
                </a:lnTo>
                <a:lnTo>
                  <a:pt x="0" y="416052"/>
                </a:lnTo>
                <a:lnTo>
                  <a:pt x="4572" y="416052"/>
                </a:lnTo>
                <a:lnTo>
                  <a:pt x="4572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209294" y="9143"/>
                </a:lnTo>
                <a:lnTo>
                  <a:pt x="1209294" y="4571"/>
                </a:lnTo>
                <a:lnTo>
                  <a:pt x="1214627" y="9143"/>
                </a:lnTo>
                <a:lnTo>
                  <a:pt x="1214627" y="416051"/>
                </a:lnTo>
                <a:lnTo>
                  <a:pt x="1219200" y="416051"/>
                </a:lnTo>
                <a:close/>
              </a:path>
              <a:path w="1219200" h="416560">
                <a:moveTo>
                  <a:pt x="9143" y="9144"/>
                </a:moveTo>
                <a:lnTo>
                  <a:pt x="9143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1219200" h="416560">
                <a:moveTo>
                  <a:pt x="9143" y="406146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406146"/>
                </a:lnTo>
                <a:lnTo>
                  <a:pt x="9143" y="406146"/>
                </a:lnTo>
                <a:close/>
              </a:path>
              <a:path w="1219200" h="416560">
                <a:moveTo>
                  <a:pt x="1214627" y="406145"/>
                </a:moveTo>
                <a:lnTo>
                  <a:pt x="4572" y="406146"/>
                </a:lnTo>
                <a:lnTo>
                  <a:pt x="9143" y="410718"/>
                </a:lnTo>
                <a:lnTo>
                  <a:pt x="9143" y="416052"/>
                </a:lnTo>
                <a:lnTo>
                  <a:pt x="1209294" y="416051"/>
                </a:lnTo>
                <a:lnTo>
                  <a:pt x="1209294" y="410717"/>
                </a:lnTo>
                <a:lnTo>
                  <a:pt x="1214627" y="406145"/>
                </a:lnTo>
                <a:close/>
              </a:path>
              <a:path w="1219200" h="416560">
                <a:moveTo>
                  <a:pt x="9143" y="416052"/>
                </a:moveTo>
                <a:lnTo>
                  <a:pt x="9143" y="410718"/>
                </a:lnTo>
                <a:lnTo>
                  <a:pt x="4572" y="406146"/>
                </a:lnTo>
                <a:lnTo>
                  <a:pt x="4572" y="416052"/>
                </a:lnTo>
                <a:lnTo>
                  <a:pt x="9143" y="416052"/>
                </a:lnTo>
                <a:close/>
              </a:path>
              <a:path w="1219200" h="416560">
                <a:moveTo>
                  <a:pt x="1214627" y="9143"/>
                </a:moveTo>
                <a:lnTo>
                  <a:pt x="1209294" y="4571"/>
                </a:lnTo>
                <a:lnTo>
                  <a:pt x="1209294" y="9143"/>
                </a:lnTo>
                <a:lnTo>
                  <a:pt x="1214627" y="9143"/>
                </a:lnTo>
                <a:close/>
              </a:path>
              <a:path w="1219200" h="416560">
                <a:moveTo>
                  <a:pt x="1214627" y="406145"/>
                </a:moveTo>
                <a:lnTo>
                  <a:pt x="1214627" y="9143"/>
                </a:lnTo>
                <a:lnTo>
                  <a:pt x="1209294" y="9143"/>
                </a:lnTo>
                <a:lnTo>
                  <a:pt x="1209294" y="406145"/>
                </a:lnTo>
                <a:lnTo>
                  <a:pt x="1214627" y="406145"/>
                </a:lnTo>
                <a:close/>
              </a:path>
              <a:path w="1219200" h="416560">
                <a:moveTo>
                  <a:pt x="1214627" y="416051"/>
                </a:moveTo>
                <a:lnTo>
                  <a:pt x="1214627" y="406145"/>
                </a:lnTo>
                <a:lnTo>
                  <a:pt x="1209294" y="410717"/>
                </a:lnTo>
                <a:lnTo>
                  <a:pt x="1209294" y="416051"/>
                </a:lnTo>
                <a:lnTo>
                  <a:pt x="1214627" y="416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647" y="3308603"/>
            <a:ext cx="1219200" cy="416559"/>
          </a:xfrm>
          <a:custGeom>
            <a:avLst/>
            <a:gdLst/>
            <a:ahLst/>
            <a:cxnLst/>
            <a:rect l="l" t="t" r="r" b="b"/>
            <a:pathLst>
              <a:path w="1219200" h="416560">
                <a:moveTo>
                  <a:pt x="1219199" y="416051"/>
                </a:moveTo>
                <a:lnTo>
                  <a:pt x="1219199" y="0"/>
                </a:lnTo>
                <a:lnTo>
                  <a:pt x="0" y="0"/>
                </a:lnTo>
                <a:lnTo>
                  <a:pt x="0" y="416051"/>
                </a:lnTo>
                <a:lnTo>
                  <a:pt x="4572" y="416051"/>
                </a:lnTo>
                <a:lnTo>
                  <a:pt x="4572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209294" y="9144"/>
                </a:lnTo>
                <a:lnTo>
                  <a:pt x="1209294" y="4572"/>
                </a:lnTo>
                <a:lnTo>
                  <a:pt x="1214627" y="9144"/>
                </a:lnTo>
                <a:lnTo>
                  <a:pt x="1214627" y="416051"/>
                </a:lnTo>
                <a:lnTo>
                  <a:pt x="1219199" y="416051"/>
                </a:lnTo>
                <a:close/>
              </a:path>
              <a:path w="1219200" h="416560">
                <a:moveTo>
                  <a:pt x="9143" y="9144"/>
                </a:moveTo>
                <a:lnTo>
                  <a:pt x="9143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1219200" h="416560">
                <a:moveTo>
                  <a:pt x="9143" y="406146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406146"/>
                </a:lnTo>
                <a:lnTo>
                  <a:pt x="9143" y="406146"/>
                </a:lnTo>
                <a:close/>
              </a:path>
              <a:path w="1219200" h="416560">
                <a:moveTo>
                  <a:pt x="1214627" y="406146"/>
                </a:moveTo>
                <a:lnTo>
                  <a:pt x="4572" y="406146"/>
                </a:lnTo>
                <a:lnTo>
                  <a:pt x="9143" y="410718"/>
                </a:lnTo>
                <a:lnTo>
                  <a:pt x="9143" y="416051"/>
                </a:lnTo>
                <a:lnTo>
                  <a:pt x="1209294" y="416051"/>
                </a:lnTo>
                <a:lnTo>
                  <a:pt x="1209294" y="410718"/>
                </a:lnTo>
                <a:lnTo>
                  <a:pt x="1214627" y="406146"/>
                </a:lnTo>
                <a:close/>
              </a:path>
              <a:path w="1219200" h="416560">
                <a:moveTo>
                  <a:pt x="9143" y="416051"/>
                </a:moveTo>
                <a:lnTo>
                  <a:pt x="9143" y="410718"/>
                </a:lnTo>
                <a:lnTo>
                  <a:pt x="4572" y="406146"/>
                </a:lnTo>
                <a:lnTo>
                  <a:pt x="4572" y="416051"/>
                </a:lnTo>
                <a:lnTo>
                  <a:pt x="9143" y="416051"/>
                </a:lnTo>
                <a:close/>
              </a:path>
              <a:path w="1219200" h="416560">
                <a:moveTo>
                  <a:pt x="1214627" y="9144"/>
                </a:moveTo>
                <a:lnTo>
                  <a:pt x="1209294" y="4572"/>
                </a:lnTo>
                <a:lnTo>
                  <a:pt x="1209294" y="9144"/>
                </a:lnTo>
                <a:lnTo>
                  <a:pt x="1214627" y="9144"/>
                </a:lnTo>
                <a:close/>
              </a:path>
              <a:path w="1219200" h="416560">
                <a:moveTo>
                  <a:pt x="1214627" y="406146"/>
                </a:moveTo>
                <a:lnTo>
                  <a:pt x="1214627" y="9144"/>
                </a:lnTo>
                <a:lnTo>
                  <a:pt x="1209294" y="9144"/>
                </a:lnTo>
                <a:lnTo>
                  <a:pt x="1209294" y="406146"/>
                </a:lnTo>
                <a:lnTo>
                  <a:pt x="1214627" y="406146"/>
                </a:lnTo>
                <a:close/>
              </a:path>
              <a:path w="1219200" h="416560">
                <a:moveTo>
                  <a:pt x="1214627" y="416051"/>
                </a:moveTo>
                <a:lnTo>
                  <a:pt x="1214627" y="406146"/>
                </a:lnTo>
                <a:lnTo>
                  <a:pt x="1209294" y="410718"/>
                </a:lnTo>
                <a:lnTo>
                  <a:pt x="1209294" y="416051"/>
                </a:lnTo>
                <a:lnTo>
                  <a:pt x="1214627" y="416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531" y="3354832"/>
            <a:ext cx="1041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成绩登记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6647" y="4994147"/>
            <a:ext cx="1219200" cy="416559"/>
          </a:xfrm>
          <a:custGeom>
            <a:avLst/>
            <a:gdLst/>
            <a:ahLst/>
            <a:cxnLst/>
            <a:rect l="l" t="t" r="r" b="b"/>
            <a:pathLst>
              <a:path w="1219200" h="416560">
                <a:moveTo>
                  <a:pt x="1219199" y="416051"/>
                </a:moveTo>
                <a:lnTo>
                  <a:pt x="1219199" y="0"/>
                </a:lnTo>
                <a:lnTo>
                  <a:pt x="0" y="0"/>
                </a:lnTo>
                <a:lnTo>
                  <a:pt x="0" y="416051"/>
                </a:lnTo>
                <a:lnTo>
                  <a:pt x="4572" y="416051"/>
                </a:lnTo>
                <a:lnTo>
                  <a:pt x="4572" y="9905"/>
                </a:lnTo>
                <a:lnTo>
                  <a:pt x="9143" y="5334"/>
                </a:lnTo>
                <a:lnTo>
                  <a:pt x="9143" y="9905"/>
                </a:lnTo>
                <a:lnTo>
                  <a:pt x="1209294" y="9905"/>
                </a:lnTo>
                <a:lnTo>
                  <a:pt x="1209294" y="5334"/>
                </a:lnTo>
                <a:lnTo>
                  <a:pt x="1214627" y="9905"/>
                </a:lnTo>
                <a:lnTo>
                  <a:pt x="1214627" y="416051"/>
                </a:lnTo>
                <a:lnTo>
                  <a:pt x="1219199" y="416051"/>
                </a:lnTo>
                <a:close/>
              </a:path>
              <a:path w="1219200" h="416560">
                <a:moveTo>
                  <a:pt x="9143" y="9905"/>
                </a:moveTo>
                <a:lnTo>
                  <a:pt x="9143" y="5334"/>
                </a:lnTo>
                <a:lnTo>
                  <a:pt x="4572" y="9905"/>
                </a:lnTo>
                <a:lnTo>
                  <a:pt x="9143" y="9905"/>
                </a:lnTo>
                <a:close/>
              </a:path>
              <a:path w="1219200" h="416560">
                <a:moveTo>
                  <a:pt x="9143" y="406907"/>
                </a:moveTo>
                <a:lnTo>
                  <a:pt x="9143" y="9905"/>
                </a:lnTo>
                <a:lnTo>
                  <a:pt x="4572" y="9905"/>
                </a:lnTo>
                <a:lnTo>
                  <a:pt x="4572" y="406907"/>
                </a:lnTo>
                <a:lnTo>
                  <a:pt x="9143" y="406907"/>
                </a:lnTo>
                <a:close/>
              </a:path>
              <a:path w="1219200" h="416560">
                <a:moveTo>
                  <a:pt x="1214627" y="406907"/>
                </a:moveTo>
                <a:lnTo>
                  <a:pt x="4572" y="406907"/>
                </a:lnTo>
                <a:lnTo>
                  <a:pt x="9143" y="411479"/>
                </a:lnTo>
                <a:lnTo>
                  <a:pt x="9143" y="416051"/>
                </a:lnTo>
                <a:lnTo>
                  <a:pt x="1209294" y="416051"/>
                </a:lnTo>
                <a:lnTo>
                  <a:pt x="1209294" y="411479"/>
                </a:lnTo>
                <a:lnTo>
                  <a:pt x="1214627" y="406907"/>
                </a:lnTo>
                <a:close/>
              </a:path>
              <a:path w="1219200" h="416560">
                <a:moveTo>
                  <a:pt x="9143" y="416051"/>
                </a:moveTo>
                <a:lnTo>
                  <a:pt x="9143" y="411479"/>
                </a:lnTo>
                <a:lnTo>
                  <a:pt x="4572" y="406907"/>
                </a:lnTo>
                <a:lnTo>
                  <a:pt x="4572" y="416051"/>
                </a:lnTo>
                <a:lnTo>
                  <a:pt x="9143" y="416051"/>
                </a:lnTo>
                <a:close/>
              </a:path>
              <a:path w="1219200" h="416560">
                <a:moveTo>
                  <a:pt x="1214627" y="9905"/>
                </a:moveTo>
                <a:lnTo>
                  <a:pt x="1209294" y="5334"/>
                </a:lnTo>
                <a:lnTo>
                  <a:pt x="1209294" y="9905"/>
                </a:lnTo>
                <a:lnTo>
                  <a:pt x="1214627" y="9905"/>
                </a:lnTo>
                <a:close/>
              </a:path>
              <a:path w="1219200" h="416560">
                <a:moveTo>
                  <a:pt x="1214627" y="406907"/>
                </a:moveTo>
                <a:lnTo>
                  <a:pt x="1214627" y="9905"/>
                </a:lnTo>
                <a:lnTo>
                  <a:pt x="1209294" y="9905"/>
                </a:lnTo>
                <a:lnTo>
                  <a:pt x="1209294" y="406907"/>
                </a:lnTo>
                <a:lnTo>
                  <a:pt x="1214627" y="406907"/>
                </a:lnTo>
                <a:close/>
              </a:path>
              <a:path w="1219200" h="416560">
                <a:moveTo>
                  <a:pt x="1214627" y="416051"/>
                </a:moveTo>
                <a:lnTo>
                  <a:pt x="1214627" y="406907"/>
                </a:lnTo>
                <a:lnTo>
                  <a:pt x="1209294" y="411479"/>
                </a:lnTo>
                <a:lnTo>
                  <a:pt x="1209294" y="416051"/>
                </a:lnTo>
                <a:lnTo>
                  <a:pt x="1214627" y="416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86647" y="4432553"/>
            <a:ext cx="1219200" cy="416559"/>
          </a:xfrm>
          <a:custGeom>
            <a:avLst/>
            <a:gdLst/>
            <a:ahLst/>
            <a:cxnLst/>
            <a:rect l="l" t="t" r="r" b="b"/>
            <a:pathLst>
              <a:path w="1219200" h="416560">
                <a:moveTo>
                  <a:pt x="1219199" y="416051"/>
                </a:moveTo>
                <a:lnTo>
                  <a:pt x="1219199" y="0"/>
                </a:lnTo>
                <a:lnTo>
                  <a:pt x="0" y="0"/>
                </a:lnTo>
                <a:lnTo>
                  <a:pt x="0" y="416051"/>
                </a:lnTo>
                <a:lnTo>
                  <a:pt x="4572" y="416051"/>
                </a:lnTo>
                <a:lnTo>
                  <a:pt x="4572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209294" y="9144"/>
                </a:lnTo>
                <a:lnTo>
                  <a:pt x="1209294" y="4572"/>
                </a:lnTo>
                <a:lnTo>
                  <a:pt x="1214627" y="9144"/>
                </a:lnTo>
                <a:lnTo>
                  <a:pt x="1214627" y="416051"/>
                </a:lnTo>
                <a:lnTo>
                  <a:pt x="1219199" y="416051"/>
                </a:lnTo>
                <a:close/>
              </a:path>
              <a:path w="1219200" h="416560">
                <a:moveTo>
                  <a:pt x="9143" y="9144"/>
                </a:moveTo>
                <a:lnTo>
                  <a:pt x="9143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1219200" h="416560">
                <a:moveTo>
                  <a:pt x="9143" y="406146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406146"/>
                </a:lnTo>
                <a:lnTo>
                  <a:pt x="9143" y="406146"/>
                </a:lnTo>
                <a:close/>
              </a:path>
              <a:path w="1219200" h="416560">
                <a:moveTo>
                  <a:pt x="1214627" y="406146"/>
                </a:moveTo>
                <a:lnTo>
                  <a:pt x="4572" y="406146"/>
                </a:lnTo>
                <a:lnTo>
                  <a:pt x="9143" y="410718"/>
                </a:lnTo>
                <a:lnTo>
                  <a:pt x="9143" y="416051"/>
                </a:lnTo>
                <a:lnTo>
                  <a:pt x="1209294" y="416051"/>
                </a:lnTo>
                <a:lnTo>
                  <a:pt x="1209294" y="410718"/>
                </a:lnTo>
                <a:lnTo>
                  <a:pt x="1214627" y="406146"/>
                </a:lnTo>
                <a:close/>
              </a:path>
              <a:path w="1219200" h="416560">
                <a:moveTo>
                  <a:pt x="9143" y="416051"/>
                </a:moveTo>
                <a:lnTo>
                  <a:pt x="9143" y="410718"/>
                </a:lnTo>
                <a:lnTo>
                  <a:pt x="4572" y="406146"/>
                </a:lnTo>
                <a:lnTo>
                  <a:pt x="4572" y="416051"/>
                </a:lnTo>
                <a:lnTo>
                  <a:pt x="9143" y="416051"/>
                </a:lnTo>
                <a:close/>
              </a:path>
              <a:path w="1219200" h="416560">
                <a:moveTo>
                  <a:pt x="1214627" y="9144"/>
                </a:moveTo>
                <a:lnTo>
                  <a:pt x="1209294" y="4572"/>
                </a:lnTo>
                <a:lnTo>
                  <a:pt x="1209294" y="9144"/>
                </a:lnTo>
                <a:lnTo>
                  <a:pt x="1214627" y="9144"/>
                </a:lnTo>
                <a:close/>
              </a:path>
              <a:path w="1219200" h="416560">
                <a:moveTo>
                  <a:pt x="1214627" y="406146"/>
                </a:moveTo>
                <a:lnTo>
                  <a:pt x="1214627" y="9144"/>
                </a:lnTo>
                <a:lnTo>
                  <a:pt x="1209294" y="9144"/>
                </a:lnTo>
                <a:lnTo>
                  <a:pt x="1209294" y="406146"/>
                </a:lnTo>
                <a:lnTo>
                  <a:pt x="1214627" y="406146"/>
                </a:lnTo>
                <a:close/>
              </a:path>
              <a:path w="1219200" h="416560">
                <a:moveTo>
                  <a:pt x="1214627" y="416051"/>
                </a:moveTo>
                <a:lnTo>
                  <a:pt x="1214627" y="406146"/>
                </a:lnTo>
                <a:lnTo>
                  <a:pt x="1209294" y="410718"/>
                </a:lnTo>
                <a:lnTo>
                  <a:pt x="1209294" y="416051"/>
                </a:lnTo>
                <a:lnTo>
                  <a:pt x="1214627" y="416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74531" y="4478782"/>
            <a:ext cx="1041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图书借阅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6647" y="5556503"/>
            <a:ext cx="1219200" cy="416559"/>
          </a:xfrm>
          <a:custGeom>
            <a:avLst/>
            <a:gdLst/>
            <a:ahLst/>
            <a:cxnLst/>
            <a:rect l="l" t="t" r="r" b="b"/>
            <a:pathLst>
              <a:path w="1219200" h="416560">
                <a:moveTo>
                  <a:pt x="1219200" y="416051"/>
                </a:moveTo>
                <a:lnTo>
                  <a:pt x="1219199" y="0"/>
                </a:lnTo>
                <a:lnTo>
                  <a:pt x="0" y="0"/>
                </a:lnTo>
                <a:lnTo>
                  <a:pt x="0" y="416051"/>
                </a:lnTo>
                <a:lnTo>
                  <a:pt x="4572" y="416051"/>
                </a:lnTo>
                <a:lnTo>
                  <a:pt x="4572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1209294" y="9144"/>
                </a:lnTo>
                <a:lnTo>
                  <a:pt x="1209294" y="4572"/>
                </a:lnTo>
                <a:lnTo>
                  <a:pt x="1214627" y="9144"/>
                </a:lnTo>
                <a:lnTo>
                  <a:pt x="1214628" y="416051"/>
                </a:lnTo>
                <a:lnTo>
                  <a:pt x="1219200" y="416051"/>
                </a:lnTo>
                <a:close/>
              </a:path>
              <a:path w="1219200" h="416560">
                <a:moveTo>
                  <a:pt x="9143" y="9144"/>
                </a:moveTo>
                <a:lnTo>
                  <a:pt x="9143" y="4572"/>
                </a:lnTo>
                <a:lnTo>
                  <a:pt x="4572" y="9144"/>
                </a:lnTo>
                <a:lnTo>
                  <a:pt x="9143" y="9144"/>
                </a:lnTo>
                <a:close/>
              </a:path>
              <a:path w="1219200" h="416560">
                <a:moveTo>
                  <a:pt x="9143" y="406146"/>
                </a:moveTo>
                <a:lnTo>
                  <a:pt x="9143" y="9144"/>
                </a:lnTo>
                <a:lnTo>
                  <a:pt x="4572" y="9144"/>
                </a:lnTo>
                <a:lnTo>
                  <a:pt x="4572" y="406146"/>
                </a:lnTo>
                <a:lnTo>
                  <a:pt x="9143" y="406146"/>
                </a:lnTo>
                <a:close/>
              </a:path>
              <a:path w="1219200" h="416560">
                <a:moveTo>
                  <a:pt x="1214628" y="406146"/>
                </a:moveTo>
                <a:lnTo>
                  <a:pt x="4572" y="406146"/>
                </a:lnTo>
                <a:lnTo>
                  <a:pt x="9143" y="410718"/>
                </a:lnTo>
                <a:lnTo>
                  <a:pt x="9143" y="416051"/>
                </a:lnTo>
                <a:lnTo>
                  <a:pt x="1209294" y="416051"/>
                </a:lnTo>
                <a:lnTo>
                  <a:pt x="1209294" y="410718"/>
                </a:lnTo>
                <a:lnTo>
                  <a:pt x="1214628" y="406146"/>
                </a:lnTo>
                <a:close/>
              </a:path>
              <a:path w="1219200" h="416560">
                <a:moveTo>
                  <a:pt x="9143" y="416051"/>
                </a:moveTo>
                <a:lnTo>
                  <a:pt x="9143" y="410718"/>
                </a:lnTo>
                <a:lnTo>
                  <a:pt x="4572" y="406146"/>
                </a:lnTo>
                <a:lnTo>
                  <a:pt x="4572" y="416051"/>
                </a:lnTo>
                <a:lnTo>
                  <a:pt x="9143" y="416051"/>
                </a:lnTo>
                <a:close/>
              </a:path>
              <a:path w="1219200" h="416560">
                <a:moveTo>
                  <a:pt x="1214627" y="9144"/>
                </a:moveTo>
                <a:lnTo>
                  <a:pt x="1209294" y="4572"/>
                </a:lnTo>
                <a:lnTo>
                  <a:pt x="1209294" y="9144"/>
                </a:lnTo>
                <a:lnTo>
                  <a:pt x="1214627" y="9144"/>
                </a:lnTo>
                <a:close/>
              </a:path>
              <a:path w="1219200" h="416560">
                <a:moveTo>
                  <a:pt x="1214628" y="406146"/>
                </a:moveTo>
                <a:lnTo>
                  <a:pt x="1214627" y="9144"/>
                </a:lnTo>
                <a:lnTo>
                  <a:pt x="1209294" y="9144"/>
                </a:lnTo>
                <a:lnTo>
                  <a:pt x="1209294" y="406146"/>
                </a:lnTo>
                <a:lnTo>
                  <a:pt x="1214628" y="406146"/>
                </a:lnTo>
                <a:close/>
              </a:path>
              <a:path w="1219200" h="416560">
                <a:moveTo>
                  <a:pt x="1214628" y="416051"/>
                </a:moveTo>
                <a:lnTo>
                  <a:pt x="1214628" y="406146"/>
                </a:lnTo>
                <a:lnTo>
                  <a:pt x="1209294" y="410718"/>
                </a:lnTo>
                <a:lnTo>
                  <a:pt x="1209294" y="416051"/>
                </a:lnTo>
                <a:lnTo>
                  <a:pt x="1214628" y="416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74531" y="5602732"/>
            <a:ext cx="1041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图书采购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33131" y="4004055"/>
            <a:ext cx="1152525" cy="61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90"/>
              </a:lnSpc>
            </a:pPr>
            <a:r>
              <a:rPr sz="2000" b="1" spc="5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algn="ctr">
              <a:lnSpc>
                <a:spcPts val="239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Database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29791" y="3500628"/>
            <a:ext cx="1957705" cy="1628139"/>
          </a:xfrm>
          <a:custGeom>
            <a:avLst/>
            <a:gdLst/>
            <a:ahLst/>
            <a:cxnLst/>
            <a:rect l="l" t="t" r="r" b="b"/>
            <a:pathLst>
              <a:path w="1957704" h="1628139">
                <a:moveTo>
                  <a:pt x="1957577" y="813053"/>
                </a:moveTo>
                <a:lnTo>
                  <a:pt x="1956054" y="771143"/>
                </a:lnTo>
                <a:lnTo>
                  <a:pt x="1952244" y="729995"/>
                </a:lnTo>
                <a:lnTo>
                  <a:pt x="1946148" y="689609"/>
                </a:lnTo>
                <a:lnTo>
                  <a:pt x="1935373" y="641564"/>
                </a:lnTo>
                <a:lnTo>
                  <a:pt x="1921618" y="595062"/>
                </a:lnTo>
                <a:lnTo>
                  <a:pt x="1905009" y="550128"/>
                </a:lnTo>
                <a:lnTo>
                  <a:pt x="1885675" y="506783"/>
                </a:lnTo>
                <a:lnTo>
                  <a:pt x="1863742" y="465050"/>
                </a:lnTo>
                <a:lnTo>
                  <a:pt x="1839340" y="424951"/>
                </a:lnTo>
                <a:lnTo>
                  <a:pt x="1812595" y="386508"/>
                </a:lnTo>
                <a:lnTo>
                  <a:pt x="1783636" y="349745"/>
                </a:lnTo>
                <a:lnTo>
                  <a:pt x="1752591" y="314684"/>
                </a:lnTo>
                <a:lnTo>
                  <a:pt x="1719587" y="281347"/>
                </a:lnTo>
                <a:lnTo>
                  <a:pt x="1684752" y="249756"/>
                </a:lnTo>
                <a:lnTo>
                  <a:pt x="1648214" y="219935"/>
                </a:lnTo>
                <a:lnTo>
                  <a:pt x="1610101" y="191904"/>
                </a:lnTo>
                <a:lnTo>
                  <a:pt x="1570540" y="165688"/>
                </a:lnTo>
                <a:lnTo>
                  <a:pt x="1529661" y="141309"/>
                </a:lnTo>
                <a:lnTo>
                  <a:pt x="1487589" y="118788"/>
                </a:lnTo>
                <a:lnTo>
                  <a:pt x="1444410" y="98130"/>
                </a:lnTo>
                <a:lnTo>
                  <a:pt x="1400383" y="79413"/>
                </a:lnTo>
                <a:lnTo>
                  <a:pt x="1355504" y="62604"/>
                </a:lnTo>
                <a:lnTo>
                  <a:pt x="1309944" y="47743"/>
                </a:lnTo>
                <a:lnTo>
                  <a:pt x="1263833" y="34854"/>
                </a:lnTo>
                <a:lnTo>
                  <a:pt x="1217296" y="23958"/>
                </a:lnTo>
                <a:lnTo>
                  <a:pt x="1170457" y="15078"/>
                </a:lnTo>
                <a:lnTo>
                  <a:pt x="1123461" y="8238"/>
                </a:lnTo>
                <a:lnTo>
                  <a:pt x="1076418" y="3458"/>
                </a:lnTo>
                <a:lnTo>
                  <a:pt x="1029462" y="761"/>
                </a:lnTo>
                <a:lnTo>
                  <a:pt x="979169" y="0"/>
                </a:lnTo>
                <a:lnTo>
                  <a:pt x="928878" y="761"/>
                </a:lnTo>
                <a:lnTo>
                  <a:pt x="881634" y="3551"/>
                </a:lnTo>
                <a:lnTo>
                  <a:pt x="834361" y="8397"/>
                </a:lnTo>
                <a:lnTo>
                  <a:pt x="787183" y="15281"/>
                </a:lnTo>
                <a:lnTo>
                  <a:pt x="740222" y="24181"/>
                </a:lnTo>
                <a:lnTo>
                  <a:pt x="693603" y="35079"/>
                </a:lnTo>
                <a:lnTo>
                  <a:pt x="647447" y="47953"/>
                </a:lnTo>
                <a:lnTo>
                  <a:pt x="601878" y="62784"/>
                </a:lnTo>
                <a:lnTo>
                  <a:pt x="557019" y="79551"/>
                </a:lnTo>
                <a:lnTo>
                  <a:pt x="512994" y="98235"/>
                </a:lnTo>
                <a:lnTo>
                  <a:pt x="469925" y="118815"/>
                </a:lnTo>
                <a:lnTo>
                  <a:pt x="427936" y="141271"/>
                </a:lnTo>
                <a:lnTo>
                  <a:pt x="387150" y="165584"/>
                </a:lnTo>
                <a:lnTo>
                  <a:pt x="347691" y="191733"/>
                </a:lnTo>
                <a:lnTo>
                  <a:pt x="309680" y="219698"/>
                </a:lnTo>
                <a:lnTo>
                  <a:pt x="273242" y="249459"/>
                </a:lnTo>
                <a:lnTo>
                  <a:pt x="238499" y="280995"/>
                </a:lnTo>
                <a:lnTo>
                  <a:pt x="205575" y="314287"/>
                </a:lnTo>
                <a:lnTo>
                  <a:pt x="174594" y="349315"/>
                </a:lnTo>
                <a:lnTo>
                  <a:pt x="145677" y="386059"/>
                </a:lnTo>
                <a:lnTo>
                  <a:pt x="118948" y="424497"/>
                </a:lnTo>
                <a:lnTo>
                  <a:pt x="94532" y="464612"/>
                </a:lnTo>
                <a:lnTo>
                  <a:pt x="72549" y="506381"/>
                </a:lnTo>
                <a:lnTo>
                  <a:pt x="53125" y="549786"/>
                </a:lnTo>
                <a:lnTo>
                  <a:pt x="36381" y="594805"/>
                </a:lnTo>
                <a:lnTo>
                  <a:pt x="22442" y="641420"/>
                </a:lnTo>
                <a:lnTo>
                  <a:pt x="11429" y="689609"/>
                </a:lnTo>
                <a:lnTo>
                  <a:pt x="5333" y="730757"/>
                </a:lnTo>
                <a:lnTo>
                  <a:pt x="1523" y="771905"/>
                </a:lnTo>
                <a:lnTo>
                  <a:pt x="0" y="813815"/>
                </a:lnTo>
                <a:lnTo>
                  <a:pt x="1524" y="855725"/>
                </a:lnTo>
                <a:lnTo>
                  <a:pt x="5334" y="896873"/>
                </a:lnTo>
                <a:lnTo>
                  <a:pt x="9906" y="927734"/>
                </a:lnTo>
                <a:lnTo>
                  <a:pt x="9906" y="813053"/>
                </a:lnTo>
                <a:lnTo>
                  <a:pt x="11429" y="771905"/>
                </a:lnTo>
                <a:lnTo>
                  <a:pt x="14477" y="731519"/>
                </a:lnTo>
                <a:lnTo>
                  <a:pt x="21335" y="691133"/>
                </a:lnTo>
                <a:lnTo>
                  <a:pt x="32229" y="643292"/>
                </a:lnTo>
                <a:lnTo>
                  <a:pt x="46040" y="597036"/>
                </a:lnTo>
                <a:lnTo>
                  <a:pt x="62645" y="552383"/>
                </a:lnTo>
                <a:lnTo>
                  <a:pt x="81921" y="509352"/>
                </a:lnTo>
                <a:lnTo>
                  <a:pt x="103744" y="467961"/>
                </a:lnTo>
                <a:lnTo>
                  <a:pt x="127993" y="428228"/>
                </a:lnTo>
                <a:lnTo>
                  <a:pt x="154542" y="390172"/>
                </a:lnTo>
                <a:lnTo>
                  <a:pt x="183271" y="353811"/>
                </a:lnTo>
                <a:lnTo>
                  <a:pt x="214054" y="319162"/>
                </a:lnTo>
                <a:lnTo>
                  <a:pt x="246769" y="286244"/>
                </a:lnTo>
                <a:lnTo>
                  <a:pt x="281293" y="255076"/>
                </a:lnTo>
                <a:lnTo>
                  <a:pt x="317503" y="225675"/>
                </a:lnTo>
                <a:lnTo>
                  <a:pt x="355275" y="198060"/>
                </a:lnTo>
                <a:lnTo>
                  <a:pt x="394486" y="172248"/>
                </a:lnTo>
                <a:lnTo>
                  <a:pt x="435014" y="148259"/>
                </a:lnTo>
                <a:lnTo>
                  <a:pt x="476734" y="126110"/>
                </a:lnTo>
                <a:lnTo>
                  <a:pt x="519525" y="105820"/>
                </a:lnTo>
                <a:lnTo>
                  <a:pt x="563261" y="87407"/>
                </a:lnTo>
                <a:lnTo>
                  <a:pt x="607822" y="70888"/>
                </a:lnTo>
                <a:lnTo>
                  <a:pt x="653083" y="56283"/>
                </a:lnTo>
                <a:lnTo>
                  <a:pt x="698920" y="43609"/>
                </a:lnTo>
                <a:lnTo>
                  <a:pt x="745212" y="32884"/>
                </a:lnTo>
                <a:lnTo>
                  <a:pt x="791835" y="24128"/>
                </a:lnTo>
                <a:lnTo>
                  <a:pt x="838665" y="17357"/>
                </a:lnTo>
                <a:lnTo>
                  <a:pt x="885580" y="12591"/>
                </a:lnTo>
                <a:lnTo>
                  <a:pt x="932191" y="9862"/>
                </a:lnTo>
                <a:lnTo>
                  <a:pt x="979169" y="9143"/>
                </a:lnTo>
                <a:lnTo>
                  <a:pt x="1028700" y="10667"/>
                </a:lnTo>
                <a:lnTo>
                  <a:pt x="1078230" y="13715"/>
                </a:lnTo>
                <a:lnTo>
                  <a:pt x="1124437" y="18285"/>
                </a:lnTo>
                <a:lnTo>
                  <a:pt x="1170609" y="24912"/>
                </a:lnTo>
                <a:lnTo>
                  <a:pt x="1216619" y="33571"/>
                </a:lnTo>
                <a:lnTo>
                  <a:pt x="1262343" y="44234"/>
                </a:lnTo>
                <a:lnTo>
                  <a:pt x="1307656" y="56874"/>
                </a:lnTo>
                <a:lnTo>
                  <a:pt x="1352433" y="71464"/>
                </a:lnTo>
                <a:lnTo>
                  <a:pt x="1396550" y="87979"/>
                </a:lnTo>
                <a:lnTo>
                  <a:pt x="1439880" y="106390"/>
                </a:lnTo>
                <a:lnTo>
                  <a:pt x="1482300" y="126670"/>
                </a:lnTo>
                <a:lnTo>
                  <a:pt x="1523685" y="148794"/>
                </a:lnTo>
                <a:lnTo>
                  <a:pt x="1563909" y="172735"/>
                </a:lnTo>
                <a:lnTo>
                  <a:pt x="1602847" y="198464"/>
                </a:lnTo>
                <a:lnTo>
                  <a:pt x="1640376" y="225956"/>
                </a:lnTo>
                <a:lnTo>
                  <a:pt x="1676369" y="255184"/>
                </a:lnTo>
                <a:lnTo>
                  <a:pt x="1710703" y="286120"/>
                </a:lnTo>
                <a:lnTo>
                  <a:pt x="1743252" y="318739"/>
                </a:lnTo>
                <a:lnTo>
                  <a:pt x="1773891" y="353012"/>
                </a:lnTo>
                <a:lnTo>
                  <a:pt x="1802495" y="388914"/>
                </a:lnTo>
                <a:lnTo>
                  <a:pt x="1828940" y="426417"/>
                </a:lnTo>
                <a:lnTo>
                  <a:pt x="1853101" y="465494"/>
                </a:lnTo>
                <a:lnTo>
                  <a:pt x="1874853" y="506120"/>
                </a:lnTo>
                <a:lnTo>
                  <a:pt x="1894070" y="548265"/>
                </a:lnTo>
                <a:lnTo>
                  <a:pt x="1910628" y="591905"/>
                </a:lnTo>
                <a:lnTo>
                  <a:pt x="1924402" y="637012"/>
                </a:lnTo>
                <a:lnTo>
                  <a:pt x="1935268" y="683559"/>
                </a:lnTo>
                <a:lnTo>
                  <a:pt x="1943100" y="731519"/>
                </a:lnTo>
                <a:lnTo>
                  <a:pt x="1946910" y="772667"/>
                </a:lnTo>
                <a:lnTo>
                  <a:pt x="1948433" y="813815"/>
                </a:lnTo>
                <a:lnTo>
                  <a:pt x="1948433" y="920229"/>
                </a:lnTo>
                <a:lnTo>
                  <a:pt x="1951198" y="903831"/>
                </a:lnTo>
                <a:lnTo>
                  <a:pt x="1956054" y="854963"/>
                </a:lnTo>
                <a:lnTo>
                  <a:pt x="1957577" y="813053"/>
                </a:lnTo>
                <a:close/>
              </a:path>
              <a:path w="1957704" h="1628139">
                <a:moveTo>
                  <a:pt x="1948433" y="920229"/>
                </a:moveTo>
                <a:lnTo>
                  <a:pt x="1948433" y="813815"/>
                </a:lnTo>
                <a:lnTo>
                  <a:pt x="1946910" y="854963"/>
                </a:lnTo>
                <a:lnTo>
                  <a:pt x="1943100" y="896111"/>
                </a:lnTo>
                <a:lnTo>
                  <a:pt x="1935169" y="944001"/>
                </a:lnTo>
                <a:lnTo>
                  <a:pt x="1924213" y="990491"/>
                </a:lnTo>
                <a:lnTo>
                  <a:pt x="1910359" y="1035555"/>
                </a:lnTo>
                <a:lnTo>
                  <a:pt x="1893730" y="1079163"/>
                </a:lnTo>
                <a:lnTo>
                  <a:pt x="1874451" y="1121288"/>
                </a:lnTo>
                <a:lnTo>
                  <a:pt x="1852646" y="1161901"/>
                </a:lnTo>
                <a:lnTo>
                  <a:pt x="1828441" y="1200974"/>
                </a:lnTo>
                <a:lnTo>
                  <a:pt x="1801959" y="1238479"/>
                </a:lnTo>
                <a:lnTo>
                  <a:pt x="1773327" y="1274387"/>
                </a:lnTo>
                <a:lnTo>
                  <a:pt x="1742667" y="1308671"/>
                </a:lnTo>
                <a:lnTo>
                  <a:pt x="1710106" y="1341301"/>
                </a:lnTo>
                <a:lnTo>
                  <a:pt x="1675767" y="1372250"/>
                </a:lnTo>
                <a:lnTo>
                  <a:pt x="1639776" y="1401489"/>
                </a:lnTo>
                <a:lnTo>
                  <a:pt x="1602257" y="1428990"/>
                </a:lnTo>
                <a:lnTo>
                  <a:pt x="1563334" y="1454725"/>
                </a:lnTo>
                <a:lnTo>
                  <a:pt x="1523133" y="1478666"/>
                </a:lnTo>
                <a:lnTo>
                  <a:pt x="1481778" y="1500784"/>
                </a:lnTo>
                <a:lnTo>
                  <a:pt x="1439394" y="1521050"/>
                </a:lnTo>
                <a:lnTo>
                  <a:pt x="1396105" y="1539438"/>
                </a:lnTo>
                <a:lnTo>
                  <a:pt x="1352037" y="1555918"/>
                </a:lnTo>
                <a:lnTo>
                  <a:pt x="1307313" y="1570462"/>
                </a:lnTo>
                <a:lnTo>
                  <a:pt x="1262058" y="1583041"/>
                </a:lnTo>
                <a:lnTo>
                  <a:pt x="1216398" y="1593629"/>
                </a:lnTo>
                <a:lnTo>
                  <a:pt x="1170457" y="1602195"/>
                </a:lnTo>
                <a:lnTo>
                  <a:pt x="1124437" y="1608702"/>
                </a:lnTo>
                <a:lnTo>
                  <a:pt x="1078230" y="1613153"/>
                </a:lnTo>
                <a:lnTo>
                  <a:pt x="1028700" y="1616201"/>
                </a:lnTo>
                <a:lnTo>
                  <a:pt x="979169" y="1617725"/>
                </a:lnTo>
                <a:lnTo>
                  <a:pt x="932191" y="1617091"/>
                </a:lnTo>
                <a:lnTo>
                  <a:pt x="885057" y="1614385"/>
                </a:lnTo>
                <a:lnTo>
                  <a:pt x="837891" y="1609626"/>
                </a:lnTo>
                <a:lnTo>
                  <a:pt x="790817" y="1602831"/>
                </a:lnTo>
                <a:lnTo>
                  <a:pt x="743959" y="1594020"/>
                </a:lnTo>
                <a:lnTo>
                  <a:pt x="697442" y="1583210"/>
                </a:lnTo>
                <a:lnTo>
                  <a:pt x="651389" y="1570420"/>
                </a:lnTo>
                <a:lnTo>
                  <a:pt x="605925" y="1555667"/>
                </a:lnTo>
                <a:lnTo>
                  <a:pt x="561173" y="1538971"/>
                </a:lnTo>
                <a:lnTo>
                  <a:pt x="517259" y="1520349"/>
                </a:lnTo>
                <a:lnTo>
                  <a:pt x="474305" y="1499819"/>
                </a:lnTo>
                <a:lnTo>
                  <a:pt x="432436" y="1477400"/>
                </a:lnTo>
                <a:lnTo>
                  <a:pt x="391777" y="1453110"/>
                </a:lnTo>
                <a:lnTo>
                  <a:pt x="352451" y="1426967"/>
                </a:lnTo>
                <a:lnTo>
                  <a:pt x="314582" y="1398989"/>
                </a:lnTo>
                <a:lnTo>
                  <a:pt x="278295" y="1369195"/>
                </a:lnTo>
                <a:lnTo>
                  <a:pt x="243714" y="1337603"/>
                </a:lnTo>
                <a:lnTo>
                  <a:pt x="210962" y="1304230"/>
                </a:lnTo>
                <a:lnTo>
                  <a:pt x="180165" y="1269096"/>
                </a:lnTo>
                <a:lnTo>
                  <a:pt x="151445" y="1232219"/>
                </a:lnTo>
                <a:lnTo>
                  <a:pt x="124928" y="1193616"/>
                </a:lnTo>
                <a:lnTo>
                  <a:pt x="100737" y="1153306"/>
                </a:lnTo>
                <a:lnTo>
                  <a:pt x="78996" y="1111307"/>
                </a:lnTo>
                <a:lnTo>
                  <a:pt x="59830" y="1067638"/>
                </a:lnTo>
                <a:lnTo>
                  <a:pt x="43362" y="1022316"/>
                </a:lnTo>
                <a:lnTo>
                  <a:pt x="29718" y="975359"/>
                </a:lnTo>
                <a:lnTo>
                  <a:pt x="20574" y="935735"/>
                </a:lnTo>
                <a:lnTo>
                  <a:pt x="14478" y="895349"/>
                </a:lnTo>
                <a:lnTo>
                  <a:pt x="11430" y="854963"/>
                </a:lnTo>
                <a:lnTo>
                  <a:pt x="9906" y="813053"/>
                </a:lnTo>
                <a:lnTo>
                  <a:pt x="9906" y="927734"/>
                </a:lnTo>
                <a:lnTo>
                  <a:pt x="20574" y="977645"/>
                </a:lnTo>
                <a:lnTo>
                  <a:pt x="33724" y="1023509"/>
                </a:lnTo>
                <a:lnTo>
                  <a:pt x="49560" y="1067836"/>
                </a:lnTo>
                <a:lnTo>
                  <a:pt x="67968" y="1110610"/>
                </a:lnTo>
                <a:lnTo>
                  <a:pt x="88834" y="1151814"/>
                </a:lnTo>
                <a:lnTo>
                  <a:pt x="112043" y="1191432"/>
                </a:lnTo>
                <a:lnTo>
                  <a:pt x="137480" y="1229446"/>
                </a:lnTo>
                <a:lnTo>
                  <a:pt x="165032" y="1265839"/>
                </a:lnTo>
                <a:lnTo>
                  <a:pt x="194584" y="1300596"/>
                </a:lnTo>
                <a:lnTo>
                  <a:pt x="226021" y="1333698"/>
                </a:lnTo>
                <a:lnTo>
                  <a:pt x="259230" y="1365130"/>
                </a:lnTo>
                <a:lnTo>
                  <a:pt x="294095" y="1394875"/>
                </a:lnTo>
                <a:lnTo>
                  <a:pt x="330503" y="1422916"/>
                </a:lnTo>
                <a:lnTo>
                  <a:pt x="368339" y="1449235"/>
                </a:lnTo>
                <a:lnTo>
                  <a:pt x="407489" y="1473817"/>
                </a:lnTo>
                <a:lnTo>
                  <a:pt x="447837" y="1496644"/>
                </a:lnTo>
                <a:lnTo>
                  <a:pt x="489271" y="1517700"/>
                </a:lnTo>
                <a:lnTo>
                  <a:pt x="531675" y="1536968"/>
                </a:lnTo>
                <a:lnTo>
                  <a:pt x="574936" y="1554432"/>
                </a:lnTo>
                <a:lnTo>
                  <a:pt x="618938" y="1570073"/>
                </a:lnTo>
                <a:lnTo>
                  <a:pt x="663567" y="1583876"/>
                </a:lnTo>
                <a:lnTo>
                  <a:pt x="708710" y="1595825"/>
                </a:lnTo>
                <a:lnTo>
                  <a:pt x="754251" y="1605901"/>
                </a:lnTo>
                <a:lnTo>
                  <a:pt x="800076" y="1614088"/>
                </a:lnTo>
                <a:lnTo>
                  <a:pt x="846071" y="1620370"/>
                </a:lnTo>
                <a:lnTo>
                  <a:pt x="892121" y="1624730"/>
                </a:lnTo>
                <a:lnTo>
                  <a:pt x="938113" y="1627150"/>
                </a:lnTo>
                <a:lnTo>
                  <a:pt x="983931" y="1627615"/>
                </a:lnTo>
                <a:lnTo>
                  <a:pt x="1029462" y="1626107"/>
                </a:lnTo>
                <a:lnTo>
                  <a:pt x="1078992" y="1623059"/>
                </a:lnTo>
                <a:lnTo>
                  <a:pt x="1127760" y="1617725"/>
                </a:lnTo>
                <a:lnTo>
                  <a:pt x="1174087" y="1611199"/>
                </a:lnTo>
                <a:lnTo>
                  <a:pt x="1220260" y="1602586"/>
                </a:lnTo>
                <a:lnTo>
                  <a:pt x="1266152" y="1591918"/>
                </a:lnTo>
                <a:lnTo>
                  <a:pt x="1311638" y="1579228"/>
                </a:lnTo>
                <a:lnTo>
                  <a:pt x="1356593" y="1564549"/>
                </a:lnTo>
                <a:lnTo>
                  <a:pt x="1400892" y="1547915"/>
                </a:lnTo>
                <a:lnTo>
                  <a:pt x="1444454" y="1529335"/>
                </a:lnTo>
                <a:lnTo>
                  <a:pt x="1487020" y="1508908"/>
                </a:lnTo>
                <a:lnTo>
                  <a:pt x="1528598" y="1486602"/>
                </a:lnTo>
                <a:lnTo>
                  <a:pt x="1569019" y="1462471"/>
                </a:lnTo>
                <a:lnTo>
                  <a:pt x="1608156" y="1436548"/>
                </a:lnTo>
                <a:lnTo>
                  <a:pt x="1645885" y="1408866"/>
                </a:lnTo>
                <a:lnTo>
                  <a:pt x="1682081" y="1379458"/>
                </a:lnTo>
                <a:lnTo>
                  <a:pt x="1716618" y="1348355"/>
                </a:lnTo>
                <a:lnTo>
                  <a:pt x="1749371" y="1315592"/>
                </a:lnTo>
                <a:lnTo>
                  <a:pt x="1780214" y="1281201"/>
                </a:lnTo>
                <a:lnTo>
                  <a:pt x="1809022" y="1245215"/>
                </a:lnTo>
                <a:lnTo>
                  <a:pt x="1835671" y="1207666"/>
                </a:lnTo>
                <a:lnTo>
                  <a:pt x="1860033" y="1168587"/>
                </a:lnTo>
                <a:lnTo>
                  <a:pt x="1881985" y="1128012"/>
                </a:lnTo>
                <a:lnTo>
                  <a:pt x="1901401" y="1085973"/>
                </a:lnTo>
                <a:lnTo>
                  <a:pt x="1918156" y="1042502"/>
                </a:lnTo>
                <a:lnTo>
                  <a:pt x="1932124" y="997633"/>
                </a:lnTo>
                <a:lnTo>
                  <a:pt x="1943179" y="951398"/>
                </a:lnTo>
                <a:lnTo>
                  <a:pt x="1948433" y="92022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13139" y="3870197"/>
            <a:ext cx="965835" cy="416559"/>
          </a:xfrm>
          <a:custGeom>
            <a:avLst/>
            <a:gdLst/>
            <a:ahLst/>
            <a:cxnLst/>
            <a:rect l="l" t="t" r="r" b="b"/>
            <a:pathLst>
              <a:path w="965835" h="416560">
                <a:moveTo>
                  <a:pt x="965453" y="416051"/>
                </a:moveTo>
                <a:lnTo>
                  <a:pt x="965453" y="0"/>
                </a:lnTo>
                <a:lnTo>
                  <a:pt x="0" y="0"/>
                </a:lnTo>
                <a:lnTo>
                  <a:pt x="0" y="416051"/>
                </a:lnTo>
                <a:lnTo>
                  <a:pt x="5334" y="416051"/>
                </a:lnTo>
                <a:lnTo>
                  <a:pt x="5334" y="9905"/>
                </a:lnTo>
                <a:lnTo>
                  <a:pt x="9906" y="5334"/>
                </a:lnTo>
                <a:lnTo>
                  <a:pt x="9906" y="9905"/>
                </a:lnTo>
                <a:lnTo>
                  <a:pt x="956309" y="9905"/>
                </a:lnTo>
                <a:lnTo>
                  <a:pt x="956309" y="5334"/>
                </a:lnTo>
                <a:lnTo>
                  <a:pt x="960881" y="9905"/>
                </a:lnTo>
                <a:lnTo>
                  <a:pt x="960881" y="416051"/>
                </a:lnTo>
                <a:lnTo>
                  <a:pt x="965453" y="416051"/>
                </a:lnTo>
                <a:close/>
              </a:path>
              <a:path w="965835" h="416560">
                <a:moveTo>
                  <a:pt x="9906" y="9905"/>
                </a:moveTo>
                <a:lnTo>
                  <a:pt x="9906" y="5334"/>
                </a:lnTo>
                <a:lnTo>
                  <a:pt x="5334" y="9905"/>
                </a:lnTo>
                <a:lnTo>
                  <a:pt x="9906" y="9905"/>
                </a:lnTo>
                <a:close/>
              </a:path>
              <a:path w="965835" h="416560">
                <a:moveTo>
                  <a:pt x="9906" y="406907"/>
                </a:moveTo>
                <a:lnTo>
                  <a:pt x="9906" y="9905"/>
                </a:lnTo>
                <a:lnTo>
                  <a:pt x="5334" y="9905"/>
                </a:lnTo>
                <a:lnTo>
                  <a:pt x="5334" y="406907"/>
                </a:lnTo>
                <a:lnTo>
                  <a:pt x="9906" y="406907"/>
                </a:lnTo>
                <a:close/>
              </a:path>
              <a:path w="965835" h="416560">
                <a:moveTo>
                  <a:pt x="960881" y="406907"/>
                </a:moveTo>
                <a:lnTo>
                  <a:pt x="5334" y="406907"/>
                </a:lnTo>
                <a:lnTo>
                  <a:pt x="9906" y="411479"/>
                </a:lnTo>
                <a:lnTo>
                  <a:pt x="9906" y="416051"/>
                </a:lnTo>
                <a:lnTo>
                  <a:pt x="956309" y="416051"/>
                </a:lnTo>
                <a:lnTo>
                  <a:pt x="956309" y="411479"/>
                </a:lnTo>
                <a:lnTo>
                  <a:pt x="960881" y="406907"/>
                </a:lnTo>
                <a:close/>
              </a:path>
              <a:path w="965835" h="416560">
                <a:moveTo>
                  <a:pt x="9906" y="416051"/>
                </a:moveTo>
                <a:lnTo>
                  <a:pt x="9906" y="411479"/>
                </a:lnTo>
                <a:lnTo>
                  <a:pt x="5334" y="406907"/>
                </a:lnTo>
                <a:lnTo>
                  <a:pt x="5334" y="416051"/>
                </a:lnTo>
                <a:lnTo>
                  <a:pt x="9906" y="416051"/>
                </a:lnTo>
                <a:close/>
              </a:path>
              <a:path w="965835" h="416560">
                <a:moveTo>
                  <a:pt x="960881" y="9905"/>
                </a:moveTo>
                <a:lnTo>
                  <a:pt x="956309" y="5334"/>
                </a:lnTo>
                <a:lnTo>
                  <a:pt x="956309" y="9905"/>
                </a:lnTo>
                <a:lnTo>
                  <a:pt x="960881" y="9905"/>
                </a:lnTo>
                <a:close/>
              </a:path>
              <a:path w="965835" h="416560">
                <a:moveTo>
                  <a:pt x="960881" y="406907"/>
                </a:moveTo>
                <a:lnTo>
                  <a:pt x="960881" y="9905"/>
                </a:lnTo>
                <a:lnTo>
                  <a:pt x="956309" y="9905"/>
                </a:lnTo>
                <a:lnTo>
                  <a:pt x="956309" y="406907"/>
                </a:lnTo>
                <a:lnTo>
                  <a:pt x="960881" y="406907"/>
                </a:lnTo>
                <a:close/>
              </a:path>
              <a:path w="965835" h="416560">
                <a:moveTo>
                  <a:pt x="960881" y="416051"/>
                </a:moveTo>
                <a:lnTo>
                  <a:pt x="960881" y="406907"/>
                </a:lnTo>
                <a:lnTo>
                  <a:pt x="956309" y="411479"/>
                </a:lnTo>
                <a:lnTo>
                  <a:pt x="956309" y="416051"/>
                </a:lnTo>
                <a:lnTo>
                  <a:pt x="960881" y="416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01785" y="3917188"/>
            <a:ext cx="7880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借阅证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86647" y="2746248"/>
            <a:ext cx="1219200" cy="416559"/>
          </a:xfrm>
          <a:custGeom>
            <a:avLst/>
            <a:gdLst/>
            <a:ahLst/>
            <a:cxnLst/>
            <a:rect l="l" t="t" r="r" b="b"/>
            <a:pathLst>
              <a:path w="1219200" h="416560">
                <a:moveTo>
                  <a:pt x="1219200" y="416051"/>
                </a:moveTo>
                <a:lnTo>
                  <a:pt x="1219200" y="0"/>
                </a:lnTo>
                <a:lnTo>
                  <a:pt x="0" y="0"/>
                </a:lnTo>
                <a:lnTo>
                  <a:pt x="0" y="416051"/>
                </a:lnTo>
                <a:lnTo>
                  <a:pt x="4572" y="416051"/>
                </a:lnTo>
                <a:lnTo>
                  <a:pt x="4572" y="9906"/>
                </a:lnTo>
                <a:lnTo>
                  <a:pt x="9143" y="5333"/>
                </a:lnTo>
                <a:lnTo>
                  <a:pt x="9143" y="9906"/>
                </a:lnTo>
                <a:lnTo>
                  <a:pt x="1209294" y="9905"/>
                </a:lnTo>
                <a:lnTo>
                  <a:pt x="1209294" y="5333"/>
                </a:lnTo>
                <a:lnTo>
                  <a:pt x="1214627" y="9905"/>
                </a:lnTo>
                <a:lnTo>
                  <a:pt x="1214627" y="416051"/>
                </a:lnTo>
                <a:lnTo>
                  <a:pt x="1219200" y="416051"/>
                </a:lnTo>
                <a:close/>
              </a:path>
              <a:path w="1219200" h="416560">
                <a:moveTo>
                  <a:pt x="9143" y="9906"/>
                </a:moveTo>
                <a:lnTo>
                  <a:pt x="9143" y="5333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1219200" h="416560">
                <a:moveTo>
                  <a:pt x="9144" y="406907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406907"/>
                </a:lnTo>
                <a:lnTo>
                  <a:pt x="9144" y="406907"/>
                </a:lnTo>
                <a:close/>
              </a:path>
              <a:path w="1219200" h="416560">
                <a:moveTo>
                  <a:pt x="1214627" y="406907"/>
                </a:moveTo>
                <a:lnTo>
                  <a:pt x="4572" y="406907"/>
                </a:lnTo>
                <a:lnTo>
                  <a:pt x="9144" y="411479"/>
                </a:lnTo>
                <a:lnTo>
                  <a:pt x="9144" y="416051"/>
                </a:lnTo>
                <a:lnTo>
                  <a:pt x="1209294" y="416051"/>
                </a:lnTo>
                <a:lnTo>
                  <a:pt x="1209294" y="411479"/>
                </a:lnTo>
                <a:lnTo>
                  <a:pt x="1214627" y="406907"/>
                </a:lnTo>
                <a:close/>
              </a:path>
              <a:path w="1219200" h="416560">
                <a:moveTo>
                  <a:pt x="9144" y="416051"/>
                </a:moveTo>
                <a:lnTo>
                  <a:pt x="9144" y="411479"/>
                </a:lnTo>
                <a:lnTo>
                  <a:pt x="4572" y="406907"/>
                </a:lnTo>
                <a:lnTo>
                  <a:pt x="4572" y="416051"/>
                </a:lnTo>
                <a:lnTo>
                  <a:pt x="9144" y="416051"/>
                </a:lnTo>
                <a:close/>
              </a:path>
              <a:path w="1219200" h="416560">
                <a:moveTo>
                  <a:pt x="1214627" y="9905"/>
                </a:moveTo>
                <a:lnTo>
                  <a:pt x="1209294" y="5333"/>
                </a:lnTo>
                <a:lnTo>
                  <a:pt x="1209294" y="9905"/>
                </a:lnTo>
                <a:lnTo>
                  <a:pt x="1214627" y="9905"/>
                </a:lnTo>
                <a:close/>
              </a:path>
              <a:path w="1219200" h="416560">
                <a:moveTo>
                  <a:pt x="1214627" y="406907"/>
                </a:moveTo>
                <a:lnTo>
                  <a:pt x="1214627" y="9905"/>
                </a:lnTo>
                <a:lnTo>
                  <a:pt x="1209294" y="9905"/>
                </a:lnTo>
                <a:lnTo>
                  <a:pt x="1209294" y="406907"/>
                </a:lnTo>
                <a:lnTo>
                  <a:pt x="1214627" y="406907"/>
                </a:lnTo>
                <a:close/>
              </a:path>
              <a:path w="1219200" h="416560">
                <a:moveTo>
                  <a:pt x="1214627" y="416051"/>
                </a:moveTo>
                <a:lnTo>
                  <a:pt x="1214627" y="406907"/>
                </a:lnTo>
                <a:lnTo>
                  <a:pt x="1209294" y="411479"/>
                </a:lnTo>
                <a:lnTo>
                  <a:pt x="1209294" y="416051"/>
                </a:lnTo>
                <a:lnTo>
                  <a:pt x="1214627" y="416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74531" y="2793238"/>
            <a:ext cx="10414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课程登记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73543" y="4242815"/>
            <a:ext cx="828294" cy="665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64983" y="3361944"/>
            <a:ext cx="769619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65161" y="5111496"/>
            <a:ext cx="832103" cy="665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36027" y="5964173"/>
            <a:ext cx="774191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59165" y="6378702"/>
            <a:ext cx="438150" cy="76200"/>
          </a:xfrm>
          <a:custGeom>
            <a:avLst/>
            <a:gdLst/>
            <a:ahLst/>
            <a:cxnLst/>
            <a:rect l="l" t="t" r="r" b="b"/>
            <a:pathLst>
              <a:path w="438150" h="76200">
                <a:moveTo>
                  <a:pt x="76200" y="32004"/>
                </a:moveTo>
                <a:lnTo>
                  <a:pt x="76200" y="0"/>
                </a:lnTo>
                <a:lnTo>
                  <a:pt x="0" y="38100"/>
                </a:lnTo>
                <a:lnTo>
                  <a:pt x="64008" y="70103"/>
                </a:lnTo>
                <a:lnTo>
                  <a:pt x="64008" y="32004"/>
                </a:lnTo>
                <a:lnTo>
                  <a:pt x="76200" y="32004"/>
                </a:lnTo>
                <a:close/>
              </a:path>
              <a:path w="438150" h="76200">
                <a:moveTo>
                  <a:pt x="374904" y="44196"/>
                </a:moveTo>
                <a:lnTo>
                  <a:pt x="374904" y="32004"/>
                </a:lnTo>
                <a:lnTo>
                  <a:pt x="64008" y="32004"/>
                </a:lnTo>
                <a:lnTo>
                  <a:pt x="64008" y="44196"/>
                </a:lnTo>
                <a:lnTo>
                  <a:pt x="374904" y="44196"/>
                </a:lnTo>
                <a:close/>
              </a:path>
              <a:path w="438150" h="76200">
                <a:moveTo>
                  <a:pt x="76200" y="76200"/>
                </a:moveTo>
                <a:lnTo>
                  <a:pt x="76200" y="44196"/>
                </a:lnTo>
                <a:lnTo>
                  <a:pt x="64008" y="44196"/>
                </a:lnTo>
                <a:lnTo>
                  <a:pt x="64008" y="70103"/>
                </a:lnTo>
                <a:lnTo>
                  <a:pt x="76200" y="76200"/>
                </a:lnTo>
                <a:close/>
              </a:path>
              <a:path w="438150" h="76200">
                <a:moveTo>
                  <a:pt x="438150" y="38100"/>
                </a:moveTo>
                <a:lnTo>
                  <a:pt x="361950" y="0"/>
                </a:lnTo>
                <a:lnTo>
                  <a:pt x="361950" y="32004"/>
                </a:lnTo>
                <a:lnTo>
                  <a:pt x="374904" y="32004"/>
                </a:lnTo>
                <a:lnTo>
                  <a:pt x="374904" y="69723"/>
                </a:lnTo>
                <a:lnTo>
                  <a:pt x="438150" y="38100"/>
                </a:lnTo>
                <a:close/>
              </a:path>
              <a:path w="438150" h="76200">
                <a:moveTo>
                  <a:pt x="374904" y="69723"/>
                </a:moveTo>
                <a:lnTo>
                  <a:pt x="374904" y="44196"/>
                </a:lnTo>
                <a:lnTo>
                  <a:pt x="361950" y="44196"/>
                </a:lnTo>
                <a:lnTo>
                  <a:pt x="361950" y="76200"/>
                </a:lnTo>
                <a:lnTo>
                  <a:pt x="374904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59165" y="5206746"/>
            <a:ext cx="451484" cy="189865"/>
          </a:xfrm>
          <a:custGeom>
            <a:avLst/>
            <a:gdLst/>
            <a:ahLst/>
            <a:cxnLst/>
            <a:rect l="l" t="t" r="r" b="b"/>
            <a:pathLst>
              <a:path w="451485" h="189864">
                <a:moveTo>
                  <a:pt x="69266" y="147758"/>
                </a:moveTo>
                <a:lnTo>
                  <a:pt x="57912" y="118109"/>
                </a:lnTo>
                <a:lnTo>
                  <a:pt x="0" y="181355"/>
                </a:lnTo>
                <a:lnTo>
                  <a:pt x="57150" y="186968"/>
                </a:lnTo>
                <a:lnTo>
                  <a:pt x="57150" y="152399"/>
                </a:lnTo>
                <a:lnTo>
                  <a:pt x="69266" y="147758"/>
                </a:lnTo>
                <a:close/>
              </a:path>
              <a:path w="451485" h="189864">
                <a:moveTo>
                  <a:pt x="73923" y="159918"/>
                </a:moveTo>
                <a:lnTo>
                  <a:pt x="69266" y="147758"/>
                </a:lnTo>
                <a:lnTo>
                  <a:pt x="57150" y="152399"/>
                </a:lnTo>
                <a:lnTo>
                  <a:pt x="61722" y="164591"/>
                </a:lnTo>
                <a:lnTo>
                  <a:pt x="73923" y="159918"/>
                </a:lnTo>
                <a:close/>
              </a:path>
              <a:path w="451485" h="189864">
                <a:moveTo>
                  <a:pt x="85344" y="189737"/>
                </a:moveTo>
                <a:lnTo>
                  <a:pt x="73923" y="159918"/>
                </a:lnTo>
                <a:lnTo>
                  <a:pt x="61722" y="164591"/>
                </a:lnTo>
                <a:lnTo>
                  <a:pt x="57150" y="152399"/>
                </a:lnTo>
                <a:lnTo>
                  <a:pt x="57150" y="186968"/>
                </a:lnTo>
                <a:lnTo>
                  <a:pt x="85344" y="189737"/>
                </a:lnTo>
                <a:close/>
              </a:path>
              <a:path w="451485" h="189864">
                <a:moveTo>
                  <a:pt x="382651" y="41667"/>
                </a:moveTo>
                <a:lnTo>
                  <a:pt x="377950" y="29524"/>
                </a:lnTo>
                <a:lnTo>
                  <a:pt x="69266" y="147758"/>
                </a:lnTo>
                <a:lnTo>
                  <a:pt x="73923" y="159918"/>
                </a:lnTo>
                <a:lnTo>
                  <a:pt x="382651" y="41667"/>
                </a:lnTo>
                <a:close/>
              </a:path>
              <a:path w="451485" h="189864">
                <a:moveTo>
                  <a:pt x="451104" y="8381"/>
                </a:moveTo>
                <a:lnTo>
                  <a:pt x="366522" y="0"/>
                </a:lnTo>
                <a:lnTo>
                  <a:pt x="377950" y="29524"/>
                </a:lnTo>
                <a:lnTo>
                  <a:pt x="389382" y="25145"/>
                </a:lnTo>
                <a:lnTo>
                  <a:pt x="393954" y="37337"/>
                </a:lnTo>
                <a:lnTo>
                  <a:pt x="393954" y="70865"/>
                </a:lnTo>
                <a:lnTo>
                  <a:pt x="451104" y="8381"/>
                </a:lnTo>
                <a:close/>
              </a:path>
              <a:path w="451485" h="189864">
                <a:moveTo>
                  <a:pt x="393954" y="37337"/>
                </a:moveTo>
                <a:lnTo>
                  <a:pt x="389382" y="25145"/>
                </a:lnTo>
                <a:lnTo>
                  <a:pt x="377950" y="29524"/>
                </a:lnTo>
                <a:lnTo>
                  <a:pt x="382651" y="41667"/>
                </a:lnTo>
                <a:lnTo>
                  <a:pt x="393954" y="37337"/>
                </a:lnTo>
                <a:close/>
              </a:path>
              <a:path w="451485" h="189864">
                <a:moveTo>
                  <a:pt x="393954" y="70865"/>
                </a:moveTo>
                <a:lnTo>
                  <a:pt x="393954" y="37337"/>
                </a:lnTo>
                <a:lnTo>
                  <a:pt x="382651" y="41667"/>
                </a:lnTo>
                <a:lnTo>
                  <a:pt x="393954" y="708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2119" y="5570220"/>
            <a:ext cx="451484" cy="188595"/>
          </a:xfrm>
          <a:custGeom>
            <a:avLst/>
            <a:gdLst/>
            <a:ahLst/>
            <a:cxnLst/>
            <a:rect l="l" t="t" r="r" b="b"/>
            <a:pathLst>
              <a:path w="451485" h="188595">
                <a:moveTo>
                  <a:pt x="84582" y="0"/>
                </a:moveTo>
                <a:lnTo>
                  <a:pt x="0" y="8381"/>
                </a:lnTo>
                <a:lnTo>
                  <a:pt x="57150" y="70043"/>
                </a:lnTo>
                <a:lnTo>
                  <a:pt x="57150" y="36575"/>
                </a:lnTo>
                <a:lnTo>
                  <a:pt x="61722" y="25145"/>
                </a:lnTo>
                <a:lnTo>
                  <a:pt x="73439" y="29607"/>
                </a:lnTo>
                <a:lnTo>
                  <a:pt x="84582" y="0"/>
                </a:lnTo>
                <a:close/>
              </a:path>
              <a:path w="451485" h="188595">
                <a:moveTo>
                  <a:pt x="73439" y="29607"/>
                </a:moveTo>
                <a:lnTo>
                  <a:pt x="61722" y="25145"/>
                </a:lnTo>
                <a:lnTo>
                  <a:pt x="57150" y="36575"/>
                </a:lnTo>
                <a:lnTo>
                  <a:pt x="69103" y="41127"/>
                </a:lnTo>
                <a:lnTo>
                  <a:pt x="73439" y="29607"/>
                </a:lnTo>
                <a:close/>
              </a:path>
              <a:path w="451485" h="188595">
                <a:moveTo>
                  <a:pt x="69103" y="41127"/>
                </a:moveTo>
                <a:lnTo>
                  <a:pt x="57150" y="36575"/>
                </a:lnTo>
                <a:lnTo>
                  <a:pt x="57150" y="70043"/>
                </a:lnTo>
                <a:lnTo>
                  <a:pt x="57912" y="70865"/>
                </a:lnTo>
                <a:lnTo>
                  <a:pt x="69103" y="41127"/>
                </a:lnTo>
                <a:close/>
              </a:path>
              <a:path w="451485" h="188595">
                <a:moveTo>
                  <a:pt x="381721" y="146980"/>
                </a:moveTo>
                <a:lnTo>
                  <a:pt x="73439" y="29607"/>
                </a:lnTo>
                <a:lnTo>
                  <a:pt x="69103" y="41127"/>
                </a:lnTo>
                <a:lnTo>
                  <a:pt x="377277" y="158459"/>
                </a:lnTo>
                <a:lnTo>
                  <a:pt x="381721" y="146980"/>
                </a:lnTo>
                <a:close/>
              </a:path>
              <a:path w="451485" h="188595">
                <a:moveTo>
                  <a:pt x="393954" y="185444"/>
                </a:moveTo>
                <a:lnTo>
                  <a:pt x="393954" y="151637"/>
                </a:lnTo>
                <a:lnTo>
                  <a:pt x="389382" y="163067"/>
                </a:lnTo>
                <a:lnTo>
                  <a:pt x="377277" y="158459"/>
                </a:lnTo>
                <a:lnTo>
                  <a:pt x="365760" y="188213"/>
                </a:lnTo>
                <a:lnTo>
                  <a:pt x="393954" y="185444"/>
                </a:lnTo>
                <a:close/>
              </a:path>
              <a:path w="451485" h="188595">
                <a:moveTo>
                  <a:pt x="393954" y="151637"/>
                </a:moveTo>
                <a:lnTo>
                  <a:pt x="381721" y="146980"/>
                </a:lnTo>
                <a:lnTo>
                  <a:pt x="377277" y="158459"/>
                </a:lnTo>
                <a:lnTo>
                  <a:pt x="389382" y="163067"/>
                </a:lnTo>
                <a:lnTo>
                  <a:pt x="393954" y="151637"/>
                </a:lnTo>
                <a:close/>
              </a:path>
              <a:path w="451485" h="188595">
                <a:moveTo>
                  <a:pt x="451104" y="179831"/>
                </a:moveTo>
                <a:lnTo>
                  <a:pt x="393192" y="117347"/>
                </a:lnTo>
                <a:lnTo>
                  <a:pt x="381721" y="146980"/>
                </a:lnTo>
                <a:lnTo>
                  <a:pt x="393954" y="151637"/>
                </a:lnTo>
                <a:lnTo>
                  <a:pt x="393954" y="185444"/>
                </a:lnTo>
                <a:lnTo>
                  <a:pt x="45110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221" y="3867150"/>
            <a:ext cx="502920" cy="205104"/>
          </a:xfrm>
          <a:custGeom>
            <a:avLst/>
            <a:gdLst/>
            <a:ahLst/>
            <a:cxnLst/>
            <a:rect l="l" t="t" r="r" b="b"/>
            <a:pathLst>
              <a:path w="502919" h="205104">
                <a:moveTo>
                  <a:pt x="84582" y="0"/>
                </a:moveTo>
                <a:lnTo>
                  <a:pt x="0" y="9906"/>
                </a:lnTo>
                <a:lnTo>
                  <a:pt x="57150" y="70815"/>
                </a:lnTo>
                <a:lnTo>
                  <a:pt x="57150" y="37338"/>
                </a:lnTo>
                <a:lnTo>
                  <a:pt x="61722" y="25908"/>
                </a:lnTo>
                <a:lnTo>
                  <a:pt x="73339" y="30195"/>
                </a:lnTo>
                <a:lnTo>
                  <a:pt x="84582" y="0"/>
                </a:lnTo>
                <a:close/>
              </a:path>
              <a:path w="502919" h="205104">
                <a:moveTo>
                  <a:pt x="73339" y="30195"/>
                </a:moveTo>
                <a:lnTo>
                  <a:pt x="61722" y="25908"/>
                </a:lnTo>
                <a:lnTo>
                  <a:pt x="57150" y="37338"/>
                </a:lnTo>
                <a:lnTo>
                  <a:pt x="69045" y="41727"/>
                </a:lnTo>
                <a:lnTo>
                  <a:pt x="73339" y="30195"/>
                </a:lnTo>
                <a:close/>
              </a:path>
              <a:path w="502919" h="205104">
                <a:moveTo>
                  <a:pt x="69045" y="41727"/>
                </a:moveTo>
                <a:lnTo>
                  <a:pt x="57150" y="37338"/>
                </a:lnTo>
                <a:lnTo>
                  <a:pt x="57150" y="70815"/>
                </a:lnTo>
                <a:lnTo>
                  <a:pt x="57912" y="71628"/>
                </a:lnTo>
                <a:lnTo>
                  <a:pt x="69045" y="41727"/>
                </a:lnTo>
                <a:close/>
              </a:path>
              <a:path w="502919" h="205104">
                <a:moveTo>
                  <a:pt x="433874" y="163250"/>
                </a:moveTo>
                <a:lnTo>
                  <a:pt x="73339" y="30195"/>
                </a:lnTo>
                <a:lnTo>
                  <a:pt x="69045" y="41727"/>
                </a:lnTo>
                <a:lnTo>
                  <a:pt x="429580" y="174782"/>
                </a:lnTo>
                <a:lnTo>
                  <a:pt x="433874" y="163250"/>
                </a:lnTo>
                <a:close/>
              </a:path>
              <a:path w="502919" h="205104">
                <a:moveTo>
                  <a:pt x="445770" y="201765"/>
                </a:moveTo>
                <a:lnTo>
                  <a:pt x="445770" y="167640"/>
                </a:lnTo>
                <a:lnTo>
                  <a:pt x="441198" y="179070"/>
                </a:lnTo>
                <a:lnTo>
                  <a:pt x="429580" y="174782"/>
                </a:lnTo>
                <a:lnTo>
                  <a:pt x="418338" y="204978"/>
                </a:lnTo>
                <a:lnTo>
                  <a:pt x="445770" y="201765"/>
                </a:lnTo>
                <a:close/>
              </a:path>
              <a:path w="502919" h="205104">
                <a:moveTo>
                  <a:pt x="445770" y="167640"/>
                </a:moveTo>
                <a:lnTo>
                  <a:pt x="433874" y="163250"/>
                </a:lnTo>
                <a:lnTo>
                  <a:pt x="429580" y="174782"/>
                </a:lnTo>
                <a:lnTo>
                  <a:pt x="441198" y="179070"/>
                </a:lnTo>
                <a:lnTo>
                  <a:pt x="445770" y="167640"/>
                </a:lnTo>
                <a:close/>
              </a:path>
              <a:path w="502919" h="205104">
                <a:moveTo>
                  <a:pt x="502920" y="195072"/>
                </a:moveTo>
                <a:lnTo>
                  <a:pt x="445008" y="133350"/>
                </a:lnTo>
                <a:lnTo>
                  <a:pt x="433874" y="163250"/>
                </a:lnTo>
                <a:lnTo>
                  <a:pt x="445770" y="167640"/>
                </a:lnTo>
                <a:lnTo>
                  <a:pt x="445770" y="201765"/>
                </a:lnTo>
                <a:lnTo>
                  <a:pt x="502920" y="195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34019" y="4633721"/>
            <a:ext cx="463550" cy="76200"/>
          </a:xfrm>
          <a:custGeom>
            <a:avLst/>
            <a:gdLst/>
            <a:ahLst/>
            <a:cxnLst/>
            <a:rect l="l" t="t" r="r" b="b"/>
            <a:pathLst>
              <a:path w="463550" h="76200">
                <a:moveTo>
                  <a:pt x="76200" y="32003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3"/>
                </a:lnTo>
                <a:lnTo>
                  <a:pt x="63245" y="32003"/>
                </a:lnTo>
                <a:lnTo>
                  <a:pt x="76200" y="32003"/>
                </a:lnTo>
                <a:close/>
              </a:path>
              <a:path w="463550" h="76200">
                <a:moveTo>
                  <a:pt x="400050" y="44957"/>
                </a:moveTo>
                <a:lnTo>
                  <a:pt x="400050" y="32003"/>
                </a:lnTo>
                <a:lnTo>
                  <a:pt x="63245" y="32003"/>
                </a:lnTo>
                <a:lnTo>
                  <a:pt x="63245" y="44957"/>
                </a:lnTo>
                <a:lnTo>
                  <a:pt x="400050" y="44957"/>
                </a:lnTo>
                <a:close/>
              </a:path>
              <a:path w="463550" h="76200">
                <a:moveTo>
                  <a:pt x="76200" y="76200"/>
                </a:moveTo>
                <a:lnTo>
                  <a:pt x="76200" y="44957"/>
                </a:lnTo>
                <a:lnTo>
                  <a:pt x="63245" y="44957"/>
                </a:lnTo>
                <a:lnTo>
                  <a:pt x="63245" y="69723"/>
                </a:lnTo>
                <a:lnTo>
                  <a:pt x="76200" y="76200"/>
                </a:lnTo>
                <a:close/>
              </a:path>
              <a:path w="463550" h="76200">
                <a:moveTo>
                  <a:pt x="463295" y="38100"/>
                </a:moveTo>
                <a:lnTo>
                  <a:pt x="387095" y="0"/>
                </a:lnTo>
                <a:lnTo>
                  <a:pt x="387095" y="32003"/>
                </a:lnTo>
                <a:lnTo>
                  <a:pt x="400050" y="32003"/>
                </a:lnTo>
                <a:lnTo>
                  <a:pt x="400050" y="69723"/>
                </a:lnTo>
                <a:lnTo>
                  <a:pt x="463295" y="38100"/>
                </a:lnTo>
                <a:close/>
              </a:path>
              <a:path w="463550" h="76200">
                <a:moveTo>
                  <a:pt x="400050" y="69723"/>
                </a:moveTo>
                <a:lnTo>
                  <a:pt x="400050" y="44957"/>
                </a:lnTo>
                <a:lnTo>
                  <a:pt x="387095" y="44957"/>
                </a:lnTo>
                <a:lnTo>
                  <a:pt x="387095" y="76200"/>
                </a:lnTo>
                <a:lnTo>
                  <a:pt x="400050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65161" y="2247900"/>
            <a:ext cx="832103" cy="6659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6973" y="2366772"/>
            <a:ext cx="450850" cy="171450"/>
          </a:xfrm>
          <a:custGeom>
            <a:avLst/>
            <a:gdLst/>
            <a:ahLst/>
            <a:cxnLst/>
            <a:rect l="l" t="t" r="r" b="b"/>
            <a:pathLst>
              <a:path w="450850" h="171450">
                <a:moveTo>
                  <a:pt x="70103" y="129417"/>
                </a:moveTo>
                <a:lnTo>
                  <a:pt x="60197" y="99059"/>
                </a:lnTo>
                <a:lnTo>
                  <a:pt x="0" y="159257"/>
                </a:lnTo>
                <a:lnTo>
                  <a:pt x="57911" y="167681"/>
                </a:lnTo>
                <a:lnTo>
                  <a:pt x="57911" y="133349"/>
                </a:lnTo>
                <a:lnTo>
                  <a:pt x="70103" y="129417"/>
                </a:lnTo>
                <a:close/>
              </a:path>
              <a:path w="450850" h="171450">
                <a:moveTo>
                  <a:pt x="74136" y="141774"/>
                </a:moveTo>
                <a:lnTo>
                  <a:pt x="70103" y="129417"/>
                </a:lnTo>
                <a:lnTo>
                  <a:pt x="57911" y="133349"/>
                </a:lnTo>
                <a:lnTo>
                  <a:pt x="62483" y="145541"/>
                </a:lnTo>
                <a:lnTo>
                  <a:pt x="74136" y="141774"/>
                </a:lnTo>
                <a:close/>
              </a:path>
              <a:path w="450850" h="171450">
                <a:moveTo>
                  <a:pt x="83819" y="171449"/>
                </a:moveTo>
                <a:lnTo>
                  <a:pt x="74136" y="141774"/>
                </a:lnTo>
                <a:lnTo>
                  <a:pt x="62483" y="145541"/>
                </a:lnTo>
                <a:lnTo>
                  <a:pt x="57911" y="133349"/>
                </a:lnTo>
                <a:lnTo>
                  <a:pt x="57911" y="167681"/>
                </a:lnTo>
                <a:lnTo>
                  <a:pt x="83819" y="171449"/>
                </a:lnTo>
                <a:close/>
              </a:path>
              <a:path w="450850" h="171450">
                <a:moveTo>
                  <a:pt x="380465" y="42730"/>
                </a:moveTo>
                <a:lnTo>
                  <a:pt x="376500" y="30579"/>
                </a:lnTo>
                <a:lnTo>
                  <a:pt x="70103" y="129417"/>
                </a:lnTo>
                <a:lnTo>
                  <a:pt x="74136" y="141774"/>
                </a:lnTo>
                <a:lnTo>
                  <a:pt x="380465" y="42730"/>
                </a:lnTo>
                <a:close/>
              </a:path>
              <a:path w="450850" h="171450">
                <a:moveTo>
                  <a:pt x="450341" y="12953"/>
                </a:moveTo>
                <a:lnTo>
                  <a:pt x="366521" y="0"/>
                </a:lnTo>
                <a:lnTo>
                  <a:pt x="376500" y="30579"/>
                </a:lnTo>
                <a:lnTo>
                  <a:pt x="388619" y="26669"/>
                </a:lnTo>
                <a:lnTo>
                  <a:pt x="392429" y="38861"/>
                </a:lnTo>
                <a:lnTo>
                  <a:pt x="392429" y="70132"/>
                </a:lnTo>
                <a:lnTo>
                  <a:pt x="450341" y="12953"/>
                </a:lnTo>
                <a:close/>
              </a:path>
              <a:path w="450850" h="171450">
                <a:moveTo>
                  <a:pt x="392429" y="38861"/>
                </a:moveTo>
                <a:lnTo>
                  <a:pt x="388619" y="26669"/>
                </a:lnTo>
                <a:lnTo>
                  <a:pt x="376500" y="30579"/>
                </a:lnTo>
                <a:lnTo>
                  <a:pt x="380465" y="42730"/>
                </a:lnTo>
                <a:lnTo>
                  <a:pt x="392429" y="38861"/>
                </a:lnTo>
                <a:close/>
              </a:path>
              <a:path w="450850" h="171450">
                <a:moveTo>
                  <a:pt x="392429" y="70132"/>
                </a:moveTo>
                <a:lnTo>
                  <a:pt x="392429" y="38861"/>
                </a:lnTo>
                <a:lnTo>
                  <a:pt x="380465" y="42730"/>
                </a:lnTo>
                <a:lnTo>
                  <a:pt x="390143" y="72389"/>
                </a:lnTo>
                <a:lnTo>
                  <a:pt x="392429" y="70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4019" y="2791205"/>
            <a:ext cx="490855" cy="715645"/>
          </a:xfrm>
          <a:custGeom>
            <a:avLst/>
            <a:gdLst/>
            <a:ahLst/>
            <a:cxnLst/>
            <a:rect l="l" t="t" r="r" b="b"/>
            <a:pathLst>
              <a:path w="490855" h="715645">
                <a:moveTo>
                  <a:pt x="74676" y="41147"/>
                </a:moveTo>
                <a:lnTo>
                  <a:pt x="0" y="0"/>
                </a:lnTo>
                <a:lnTo>
                  <a:pt x="11430" y="83819"/>
                </a:lnTo>
                <a:lnTo>
                  <a:pt x="30480" y="70966"/>
                </a:lnTo>
                <a:lnTo>
                  <a:pt x="30480" y="55625"/>
                </a:lnTo>
                <a:lnTo>
                  <a:pt x="41148" y="48767"/>
                </a:lnTo>
                <a:lnTo>
                  <a:pt x="48181" y="59023"/>
                </a:lnTo>
                <a:lnTo>
                  <a:pt x="74676" y="41147"/>
                </a:lnTo>
                <a:close/>
              </a:path>
              <a:path w="490855" h="715645">
                <a:moveTo>
                  <a:pt x="48181" y="59023"/>
                </a:moveTo>
                <a:lnTo>
                  <a:pt x="41148" y="48767"/>
                </a:lnTo>
                <a:lnTo>
                  <a:pt x="30480" y="55625"/>
                </a:lnTo>
                <a:lnTo>
                  <a:pt x="37672" y="66114"/>
                </a:lnTo>
                <a:lnTo>
                  <a:pt x="48181" y="59023"/>
                </a:lnTo>
                <a:close/>
              </a:path>
              <a:path w="490855" h="715645">
                <a:moveTo>
                  <a:pt x="37672" y="66114"/>
                </a:moveTo>
                <a:lnTo>
                  <a:pt x="30480" y="55625"/>
                </a:lnTo>
                <a:lnTo>
                  <a:pt x="30480" y="70966"/>
                </a:lnTo>
                <a:lnTo>
                  <a:pt x="37672" y="66114"/>
                </a:lnTo>
                <a:close/>
              </a:path>
              <a:path w="490855" h="715645">
                <a:moveTo>
                  <a:pt x="452847" y="649100"/>
                </a:moveTo>
                <a:lnTo>
                  <a:pt x="48181" y="59023"/>
                </a:lnTo>
                <a:lnTo>
                  <a:pt x="37672" y="66114"/>
                </a:lnTo>
                <a:lnTo>
                  <a:pt x="442397" y="656277"/>
                </a:lnTo>
                <a:lnTo>
                  <a:pt x="452847" y="649100"/>
                </a:lnTo>
                <a:close/>
              </a:path>
              <a:path w="490855" h="715645">
                <a:moveTo>
                  <a:pt x="460248" y="698722"/>
                </a:moveTo>
                <a:lnTo>
                  <a:pt x="460248" y="659891"/>
                </a:lnTo>
                <a:lnTo>
                  <a:pt x="449580" y="666749"/>
                </a:lnTo>
                <a:lnTo>
                  <a:pt x="442397" y="656277"/>
                </a:lnTo>
                <a:lnTo>
                  <a:pt x="416052" y="674369"/>
                </a:lnTo>
                <a:lnTo>
                  <a:pt x="460248" y="698722"/>
                </a:lnTo>
                <a:close/>
              </a:path>
              <a:path w="490855" h="715645">
                <a:moveTo>
                  <a:pt x="460248" y="659891"/>
                </a:moveTo>
                <a:lnTo>
                  <a:pt x="452847" y="649100"/>
                </a:lnTo>
                <a:lnTo>
                  <a:pt x="442397" y="656277"/>
                </a:lnTo>
                <a:lnTo>
                  <a:pt x="449580" y="666749"/>
                </a:lnTo>
                <a:lnTo>
                  <a:pt x="460248" y="659891"/>
                </a:lnTo>
                <a:close/>
              </a:path>
              <a:path w="490855" h="715645">
                <a:moveTo>
                  <a:pt x="490728" y="715517"/>
                </a:moveTo>
                <a:lnTo>
                  <a:pt x="479298" y="630935"/>
                </a:lnTo>
                <a:lnTo>
                  <a:pt x="452847" y="649100"/>
                </a:lnTo>
                <a:lnTo>
                  <a:pt x="460248" y="659891"/>
                </a:lnTo>
                <a:lnTo>
                  <a:pt x="460248" y="698722"/>
                </a:lnTo>
                <a:lnTo>
                  <a:pt x="490728" y="715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4019" y="2683764"/>
            <a:ext cx="463550" cy="227329"/>
          </a:xfrm>
          <a:custGeom>
            <a:avLst/>
            <a:gdLst/>
            <a:ahLst/>
            <a:cxnLst/>
            <a:rect l="l" t="t" r="r" b="b"/>
            <a:pathLst>
              <a:path w="463550" h="227330">
                <a:moveTo>
                  <a:pt x="85344" y="0"/>
                </a:moveTo>
                <a:lnTo>
                  <a:pt x="0" y="762"/>
                </a:lnTo>
                <a:lnTo>
                  <a:pt x="51816" y="68580"/>
                </a:lnTo>
                <a:lnTo>
                  <a:pt x="54102" y="63904"/>
                </a:lnTo>
                <a:lnTo>
                  <a:pt x="54102" y="34290"/>
                </a:lnTo>
                <a:lnTo>
                  <a:pt x="60198" y="22860"/>
                </a:lnTo>
                <a:lnTo>
                  <a:pt x="71481" y="28354"/>
                </a:lnTo>
                <a:lnTo>
                  <a:pt x="85344" y="0"/>
                </a:lnTo>
                <a:close/>
              </a:path>
              <a:path w="463550" h="227330">
                <a:moveTo>
                  <a:pt x="71481" y="28354"/>
                </a:moveTo>
                <a:lnTo>
                  <a:pt x="60198" y="22860"/>
                </a:lnTo>
                <a:lnTo>
                  <a:pt x="54102" y="34290"/>
                </a:lnTo>
                <a:lnTo>
                  <a:pt x="65801" y="39973"/>
                </a:lnTo>
                <a:lnTo>
                  <a:pt x="71481" y="28354"/>
                </a:lnTo>
                <a:close/>
              </a:path>
              <a:path w="463550" h="227330">
                <a:moveTo>
                  <a:pt x="65801" y="39973"/>
                </a:moveTo>
                <a:lnTo>
                  <a:pt x="54102" y="34290"/>
                </a:lnTo>
                <a:lnTo>
                  <a:pt x="54102" y="63904"/>
                </a:lnTo>
                <a:lnTo>
                  <a:pt x="65801" y="39973"/>
                </a:lnTo>
                <a:close/>
              </a:path>
              <a:path w="463550" h="227330">
                <a:moveTo>
                  <a:pt x="397757" y="187217"/>
                </a:moveTo>
                <a:lnTo>
                  <a:pt x="71481" y="28354"/>
                </a:lnTo>
                <a:lnTo>
                  <a:pt x="65801" y="39973"/>
                </a:lnTo>
                <a:lnTo>
                  <a:pt x="392315" y="198607"/>
                </a:lnTo>
                <a:lnTo>
                  <a:pt x="397757" y="187217"/>
                </a:lnTo>
                <a:close/>
              </a:path>
              <a:path w="463550" h="227330">
                <a:moveTo>
                  <a:pt x="409194" y="226801"/>
                </a:moveTo>
                <a:lnTo>
                  <a:pt x="409194" y="192786"/>
                </a:lnTo>
                <a:lnTo>
                  <a:pt x="403860" y="204216"/>
                </a:lnTo>
                <a:lnTo>
                  <a:pt x="392315" y="198607"/>
                </a:lnTo>
                <a:lnTo>
                  <a:pt x="378714" y="227076"/>
                </a:lnTo>
                <a:lnTo>
                  <a:pt x="409194" y="226801"/>
                </a:lnTo>
                <a:close/>
              </a:path>
              <a:path w="463550" h="227330">
                <a:moveTo>
                  <a:pt x="409194" y="192786"/>
                </a:moveTo>
                <a:lnTo>
                  <a:pt x="397757" y="187217"/>
                </a:lnTo>
                <a:lnTo>
                  <a:pt x="392315" y="198607"/>
                </a:lnTo>
                <a:lnTo>
                  <a:pt x="403860" y="204216"/>
                </a:lnTo>
                <a:lnTo>
                  <a:pt x="409194" y="192786"/>
                </a:lnTo>
                <a:close/>
              </a:path>
              <a:path w="463550" h="227330">
                <a:moveTo>
                  <a:pt x="463296" y="226314"/>
                </a:moveTo>
                <a:lnTo>
                  <a:pt x="411480" y="158496"/>
                </a:lnTo>
                <a:lnTo>
                  <a:pt x="397757" y="187217"/>
                </a:lnTo>
                <a:lnTo>
                  <a:pt x="409194" y="192786"/>
                </a:lnTo>
                <a:lnTo>
                  <a:pt x="409194" y="226801"/>
                </a:lnTo>
                <a:lnTo>
                  <a:pt x="463296" y="226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63708" y="6241288"/>
            <a:ext cx="2252345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3010">
              <a:lnSpc>
                <a:spcPct val="100000"/>
              </a:lnSpc>
            </a:pP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收发管理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收发人员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12647" y="5745988"/>
            <a:ext cx="914400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图书采购员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0448" y="4856733"/>
            <a:ext cx="2315845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65"/>
              </a:lnSpc>
            </a:pP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图书借阅员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86510">
              <a:lnSpc>
                <a:spcPts val="2265"/>
              </a:lnSpc>
            </a:pP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图书登记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25589" y="3968241"/>
            <a:ext cx="914400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读者管理员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38549" y="2913634"/>
            <a:ext cx="914400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宋体" panose="02010600030101010101" pitchFamily="2" charset="-122"/>
                <a:cs typeface="宋体" panose="02010600030101010101" pitchFamily="2" charset="-122"/>
              </a:rPr>
              <a:t>学籍管理员</a:t>
            </a:r>
            <a:endParaRPr sz="1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04323" y="2419350"/>
            <a:ext cx="1165225" cy="1736725"/>
          </a:xfrm>
          <a:custGeom>
            <a:avLst/>
            <a:gdLst/>
            <a:ahLst/>
            <a:cxnLst/>
            <a:rect l="l" t="t" r="r" b="b"/>
            <a:pathLst>
              <a:path w="1165225" h="1736725">
                <a:moveTo>
                  <a:pt x="73914" y="41909"/>
                </a:moveTo>
                <a:lnTo>
                  <a:pt x="0" y="0"/>
                </a:lnTo>
                <a:lnTo>
                  <a:pt x="10668" y="84581"/>
                </a:lnTo>
                <a:lnTo>
                  <a:pt x="29718" y="71728"/>
                </a:lnTo>
                <a:lnTo>
                  <a:pt x="29718" y="56387"/>
                </a:lnTo>
                <a:lnTo>
                  <a:pt x="40386" y="49529"/>
                </a:lnTo>
                <a:lnTo>
                  <a:pt x="47315" y="59856"/>
                </a:lnTo>
                <a:lnTo>
                  <a:pt x="73914" y="41909"/>
                </a:lnTo>
                <a:close/>
              </a:path>
              <a:path w="1165225" h="1736725">
                <a:moveTo>
                  <a:pt x="47315" y="59856"/>
                </a:moveTo>
                <a:lnTo>
                  <a:pt x="40386" y="49529"/>
                </a:lnTo>
                <a:lnTo>
                  <a:pt x="29718" y="56387"/>
                </a:lnTo>
                <a:lnTo>
                  <a:pt x="36805" y="66947"/>
                </a:lnTo>
                <a:lnTo>
                  <a:pt x="47315" y="59856"/>
                </a:lnTo>
                <a:close/>
              </a:path>
              <a:path w="1165225" h="1736725">
                <a:moveTo>
                  <a:pt x="36805" y="66947"/>
                </a:moveTo>
                <a:lnTo>
                  <a:pt x="29718" y="56387"/>
                </a:lnTo>
                <a:lnTo>
                  <a:pt x="29718" y="71728"/>
                </a:lnTo>
                <a:lnTo>
                  <a:pt x="36805" y="66947"/>
                </a:lnTo>
                <a:close/>
              </a:path>
              <a:path w="1165225" h="1736725">
                <a:moveTo>
                  <a:pt x="1127769" y="1670003"/>
                </a:moveTo>
                <a:lnTo>
                  <a:pt x="47315" y="59856"/>
                </a:lnTo>
                <a:lnTo>
                  <a:pt x="36805" y="66947"/>
                </a:lnTo>
                <a:lnTo>
                  <a:pt x="1117429" y="1676980"/>
                </a:lnTo>
                <a:lnTo>
                  <a:pt x="1127769" y="1670003"/>
                </a:lnTo>
                <a:close/>
              </a:path>
              <a:path w="1165225" h="1736725">
                <a:moveTo>
                  <a:pt x="1134618" y="1719315"/>
                </a:moveTo>
                <a:lnTo>
                  <a:pt x="1134618" y="1680209"/>
                </a:lnTo>
                <a:lnTo>
                  <a:pt x="1124712" y="1687829"/>
                </a:lnTo>
                <a:lnTo>
                  <a:pt x="1117429" y="1676980"/>
                </a:lnTo>
                <a:lnTo>
                  <a:pt x="1091184" y="1694687"/>
                </a:lnTo>
                <a:lnTo>
                  <a:pt x="1134618" y="1719315"/>
                </a:lnTo>
                <a:close/>
              </a:path>
              <a:path w="1165225" h="1736725">
                <a:moveTo>
                  <a:pt x="1134618" y="1680209"/>
                </a:moveTo>
                <a:lnTo>
                  <a:pt x="1127769" y="1670003"/>
                </a:lnTo>
                <a:lnTo>
                  <a:pt x="1117429" y="1676980"/>
                </a:lnTo>
                <a:lnTo>
                  <a:pt x="1124712" y="1687829"/>
                </a:lnTo>
                <a:lnTo>
                  <a:pt x="1134618" y="1680209"/>
                </a:lnTo>
                <a:close/>
              </a:path>
              <a:path w="1165225" h="1736725">
                <a:moveTo>
                  <a:pt x="1165098" y="1736597"/>
                </a:moveTo>
                <a:lnTo>
                  <a:pt x="1154430" y="1652015"/>
                </a:lnTo>
                <a:lnTo>
                  <a:pt x="1127769" y="1670003"/>
                </a:lnTo>
                <a:lnTo>
                  <a:pt x="1134618" y="1680209"/>
                </a:lnTo>
                <a:lnTo>
                  <a:pt x="1134618" y="1719315"/>
                </a:lnTo>
                <a:lnTo>
                  <a:pt x="1165098" y="1736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89845" y="3056382"/>
            <a:ext cx="1167130" cy="1165225"/>
          </a:xfrm>
          <a:custGeom>
            <a:avLst/>
            <a:gdLst/>
            <a:ahLst/>
            <a:cxnLst/>
            <a:rect l="l" t="t" r="r" b="b"/>
            <a:pathLst>
              <a:path w="1167129" h="1165225">
                <a:moveTo>
                  <a:pt x="80771" y="26670"/>
                </a:moveTo>
                <a:lnTo>
                  <a:pt x="0" y="0"/>
                </a:lnTo>
                <a:lnTo>
                  <a:pt x="26669" y="80772"/>
                </a:lnTo>
                <a:lnTo>
                  <a:pt x="40385" y="67056"/>
                </a:lnTo>
                <a:lnTo>
                  <a:pt x="40385" y="48768"/>
                </a:lnTo>
                <a:lnTo>
                  <a:pt x="49533" y="40389"/>
                </a:lnTo>
                <a:lnTo>
                  <a:pt x="58299" y="49142"/>
                </a:lnTo>
                <a:lnTo>
                  <a:pt x="80771" y="26670"/>
                </a:lnTo>
                <a:close/>
              </a:path>
              <a:path w="1167129" h="1165225">
                <a:moveTo>
                  <a:pt x="58299" y="49142"/>
                </a:moveTo>
                <a:lnTo>
                  <a:pt x="49529" y="40386"/>
                </a:lnTo>
                <a:lnTo>
                  <a:pt x="40385" y="48768"/>
                </a:lnTo>
                <a:lnTo>
                  <a:pt x="49533" y="57908"/>
                </a:lnTo>
                <a:lnTo>
                  <a:pt x="58299" y="49142"/>
                </a:lnTo>
                <a:close/>
              </a:path>
              <a:path w="1167129" h="1165225">
                <a:moveTo>
                  <a:pt x="49533" y="57908"/>
                </a:moveTo>
                <a:lnTo>
                  <a:pt x="40385" y="48768"/>
                </a:lnTo>
                <a:lnTo>
                  <a:pt x="40385" y="67056"/>
                </a:lnTo>
                <a:lnTo>
                  <a:pt x="49533" y="57908"/>
                </a:lnTo>
                <a:close/>
              </a:path>
              <a:path w="1167129" h="1165225">
                <a:moveTo>
                  <a:pt x="1117307" y="1106651"/>
                </a:moveTo>
                <a:lnTo>
                  <a:pt x="58299" y="49142"/>
                </a:lnTo>
                <a:lnTo>
                  <a:pt x="49533" y="57908"/>
                </a:lnTo>
                <a:lnTo>
                  <a:pt x="1108101" y="1115727"/>
                </a:lnTo>
                <a:lnTo>
                  <a:pt x="1117307" y="1106651"/>
                </a:lnTo>
                <a:close/>
              </a:path>
              <a:path w="1167129" h="1165225">
                <a:moveTo>
                  <a:pt x="1126235" y="1151382"/>
                </a:moveTo>
                <a:lnTo>
                  <a:pt x="1126235" y="1115568"/>
                </a:lnTo>
                <a:lnTo>
                  <a:pt x="1117091" y="1124712"/>
                </a:lnTo>
                <a:lnTo>
                  <a:pt x="1108101" y="1115727"/>
                </a:lnTo>
                <a:lnTo>
                  <a:pt x="1085849" y="1137666"/>
                </a:lnTo>
                <a:lnTo>
                  <a:pt x="1126235" y="1151382"/>
                </a:lnTo>
                <a:close/>
              </a:path>
              <a:path w="1167129" h="1165225">
                <a:moveTo>
                  <a:pt x="1126235" y="1115568"/>
                </a:moveTo>
                <a:lnTo>
                  <a:pt x="1117307" y="1106651"/>
                </a:lnTo>
                <a:lnTo>
                  <a:pt x="1108101" y="1115727"/>
                </a:lnTo>
                <a:lnTo>
                  <a:pt x="1117091" y="1124712"/>
                </a:lnTo>
                <a:lnTo>
                  <a:pt x="1126235" y="1115568"/>
                </a:lnTo>
                <a:close/>
              </a:path>
              <a:path w="1167129" h="1165225">
                <a:moveTo>
                  <a:pt x="1166621" y="1165098"/>
                </a:moveTo>
                <a:lnTo>
                  <a:pt x="1139951" y="1084326"/>
                </a:lnTo>
                <a:lnTo>
                  <a:pt x="1117307" y="1106651"/>
                </a:lnTo>
                <a:lnTo>
                  <a:pt x="1126235" y="1115568"/>
                </a:lnTo>
                <a:lnTo>
                  <a:pt x="1126235" y="1151382"/>
                </a:lnTo>
                <a:lnTo>
                  <a:pt x="1166621" y="11650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04323" y="3532632"/>
            <a:ext cx="1152525" cy="795020"/>
          </a:xfrm>
          <a:custGeom>
            <a:avLst/>
            <a:gdLst/>
            <a:ahLst/>
            <a:cxnLst/>
            <a:rect l="l" t="t" r="r" b="b"/>
            <a:pathLst>
              <a:path w="1152525" h="795020">
                <a:moveTo>
                  <a:pt x="83819" y="11429"/>
                </a:moveTo>
                <a:lnTo>
                  <a:pt x="0" y="0"/>
                </a:lnTo>
                <a:lnTo>
                  <a:pt x="41147" y="74675"/>
                </a:lnTo>
                <a:lnTo>
                  <a:pt x="48767" y="63382"/>
                </a:lnTo>
                <a:lnTo>
                  <a:pt x="48767" y="41147"/>
                </a:lnTo>
                <a:lnTo>
                  <a:pt x="55625" y="30479"/>
                </a:lnTo>
                <a:lnTo>
                  <a:pt x="66092" y="37704"/>
                </a:lnTo>
                <a:lnTo>
                  <a:pt x="83819" y="11429"/>
                </a:lnTo>
                <a:close/>
              </a:path>
              <a:path w="1152525" h="795020">
                <a:moveTo>
                  <a:pt x="66092" y="37704"/>
                </a:moveTo>
                <a:lnTo>
                  <a:pt x="55625" y="30479"/>
                </a:lnTo>
                <a:lnTo>
                  <a:pt x="48767" y="41147"/>
                </a:lnTo>
                <a:lnTo>
                  <a:pt x="59003" y="48212"/>
                </a:lnTo>
                <a:lnTo>
                  <a:pt x="66092" y="37704"/>
                </a:lnTo>
                <a:close/>
              </a:path>
              <a:path w="1152525" h="795020">
                <a:moveTo>
                  <a:pt x="59003" y="48212"/>
                </a:moveTo>
                <a:lnTo>
                  <a:pt x="48767" y="41147"/>
                </a:lnTo>
                <a:lnTo>
                  <a:pt x="48767" y="63382"/>
                </a:lnTo>
                <a:lnTo>
                  <a:pt x="59003" y="48212"/>
                </a:lnTo>
                <a:close/>
              </a:path>
              <a:path w="1152525" h="795020">
                <a:moveTo>
                  <a:pt x="1093140" y="746553"/>
                </a:moveTo>
                <a:lnTo>
                  <a:pt x="66092" y="37704"/>
                </a:lnTo>
                <a:lnTo>
                  <a:pt x="59003" y="48212"/>
                </a:lnTo>
                <a:lnTo>
                  <a:pt x="1086051" y="757061"/>
                </a:lnTo>
                <a:lnTo>
                  <a:pt x="1093140" y="746553"/>
                </a:lnTo>
                <a:close/>
              </a:path>
              <a:path w="1152525" h="795020">
                <a:moveTo>
                  <a:pt x="1103376" y="788115"/>
                </a:moveTo>
                <a:lnTo>
                  <a:pt x="1103376" y="753617"/>
                </a:lnTo>
                <a:lnTo>
                  <a:pt x="1096517" y="764285"/>
                </a:lnTo>
                <a:lnTo>
                  <a:pt x="1086051" y="757061"/>
                </a:lnTo>
                <a:lnTo>
                  <a:pt x="1068323" y="783335"/>
                </a:lnTo>
                <a:lnTo>
                  <a:pt x="1103376" y="788115"/>
                </a:lnTo>
                <a:close/>
              </a:path>
              <a:path w="1152525" h="795020">
                <a:moveTo>
                  <a:pt x="1103376" y="753617"/>
                </a:moveTo>
                <a:lnTo>
                  <a:pt x="1093140" y="746553"/>
                </a:lnTo>
                <a:lnTo>
                  <a:pt x="1086051" y="757061"/>
                </a:lnTo>
                <a:lnTo>
                  <a:pt x="1096517" y="764285"/>
                </a:lnTo>
                <a:lnTo>
                  <a:pt x="1103376" y="753617"/>
                </a:lnTo>
                <a:close/>
              </a:path>
              <a:path w="1152525" h="795020">
                <a:moveTo>
                  <a:pt x="1152144" y="794765"/>
                </a:moveTo>
                <a:lnTo>
                  <a:pt x="1110995" y="720089"/>
                </a:lnTo>
                <a:lnTo>
                  <a:pt x="1093140" y="746553"/>
                </a:lnTo>
                <a:lnTo>
                  <a:pt x="1103376" y="753617"/>
                </a:lnTo>
                <a:lnTo>
                  <a:pt x="1103376" y="788115"/>
                </a:lnTo>
                <a:lnTo>
                  <a:pt x="1152144" y="79476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0973" y="4057650"/>
            <a:ext cx="1298575" cy="381000"/>
          </a:xfrm>
          <a:custGeom>
            <a:avLst/>
            <a:gdLst/>
            <a:ahLst/>
            <a:cxnLst/>
            <a:rect l="l" t="t" r="r" b="b"/>
            <a:pathLst>
              <a:path w="1298575" h="381000">
                <a:moveTo>
                  <a:pt x="83058" y="0"/>
                </a:moveTo>
                <a:lnTo>
                  <a:pt x="0" y="17526"/>
                </a:lnTo>
                <a:lnTo>
                  <a:pt x="59436" y="70517"/>
                </a:lnTo>
                <a:lnTo>
                  <a:pt x="59436" y="40386"/>
                </a:lnTo>
                <a:lnTo>
                  <a:pt x="62484" y="27432"/>
                </a:lnTo>
                <a:lnTo>
                  <a:pt x="74822" y="30724"/>
                </a:lnTo>
                <a:lnTo>
                  <a:pt x="83058" y="0"/>
                </a:lnTo>
                <a:close/>
              </a:path>
              <a:path w="1298575" h="381000">
                <a:moveTo>
                  <a:pt x="74822" y="30724"/>
                </a:moveTo>
                <a:lnTo>
                  <a:pt x="62484" y="27432"/>
                </a:lnTo>
                <a:lnTo>
                  <a:pt x="59436" y="40386"/>
                </a:lnTo>
                <a:lnTo>
                  <a:pt x="71380" y="43567"/>
                </a:lnTo>
                <a:lnTo>
                  <a:pt x="74822" y="30724"/>
                </a:lnTo>
                <a:close/>
              </a:path>
              <a:path w="1298575" h="381000">
                <a:moveTo>
                  <a:pt x="71380" y="43567"/>
                </a:moveTo>
                <a:lnTo>
                  <a:pt x="59436" y="40386"/>
                </a:lnTo>
                <a:lnTo>
                  <a:pt x="59436" y="70517"/>
                </a:lnTo>
                <a:lnTo>
                  <a:pt x="63246" y="73914"/>
                </a:lnTo>
                <a:lnTo>
                  <a:pt x="71380" y="43567"/>
                </a:lnTo>
                <a:close/>
              </a:path>
              <a:path w="1298575" h="381000">
                <a:moveTo>
                  <a:pt x="1226167" y="337948"/>
                </a:moveTo>
                <a:lnTo>
                  <a:pt x="74822" y="30724"/>
                </a:lnTo>
                <a:lnTo>
                  <a:pt x="71380" y="43567"/>
                </a:lnTo>
                <a:lnTo>
                  <a:pt x="1222861" y="350281"/>
                </a:lnTo>
                <a:lnTo>
                  <a:pt x="1226167" y="337948"/>
                </a:lnTo>
                <a:close/>
              </a:path>
              <a:path w="1298575" h="381000">
                <a:moveTo>
                  <a:pt x="1239012" y="375901"/>
                </a:moveTo>
                <a:lnTo>
                  <a:pt x="1239012" y="341376"/>
                </a:lnTo>
                <a:lnTo>
                  <a:pt x="1235202" y="353568"/>
                </a:lnTo>
                <a:lnTo>
                  <a:pt x="1222861" y="350281"/>
                </a:lnTo>
                <a:lnTo>
                  <a:pt x="1214628" y="381000"/>
                </a:lnTo>
                <a:lnTo>
                  <a:pt x="1239012" y="375901"/>
                </a:lnTo>
                <a:close/>
              </a:path>
              <a:path w="1298575" h="381000">
                <a:moveTo>
                  <a:pt x="1239012" y="341376"/>
                </a:moveTo>
                <a:lnTo>
                  <a:pt x="1226167" y="337948"/>
                </a:lnTo>
                <a:lnTo>
                  <a:pt x="1222861" y="350281"/>
                </a:lnTo>
                <a:lnTo>
                  <a:pt x="1235202" y="353568"/>
                </a:lnTo>
                <a:lnTo>
                  <a:pt x="1239012" y="341376"/>
                </a:lnTo>
                <a:close/>
              </a:path>
              <a:path w="1298575" h="381000">
                <a:moveTo>
                  <a:pt x="1298448" y="363474"/>
                </a:moveTo>
                <a:lnTo>
                  <a:pt x="1234440" y="307086"/>
                </a:lnTo>
                <a:lnTo>
                  <a:pt x="1226167" y="337948"/>
                </a:lnTo>
                <a:lnTo>
                  <a:pt x="1239012" y="341376"/>
                </a:lnTo>
                <a:lnTo>
                  <a:pt x="1239012" y="375901"/>
                </a:lnTo>
                <a:lnTo>
                  <a:pt x="1298448" y="36347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16515" y="4580382"/>
            <a:ext cx="1167765" cy="1868805"/>
          </a:xfrm>
          <a:custGeom>
            <a:avLst/>
            <a:gdLst/>
            <a:ahLst/>
            <a:cxnLst/>
            <a:rect l="l" t="t" r="r" b="b"/>
            <a:pathLst>
              <a:path w="1167764" h="1868804">
                <a:moveTo>
                  <a:pt x="35313" y="1799872"/>
                </a:moveTo>
                <a:lnTo>
                  <a:pt x="8382" y="1783080"/>
                </a:lnTo>
                <a:lnTo>
                  <a:pt x="0" y="1868424"/>
                </a:lnTo>
                <a:lnTo>
                  <a:pt x="28194" y="1851096"/>
                </a:lnTo>
                <a:lnTo>
                  <a:pt x="28194" y="1811274"/>
                </a:lnTo>
                <a:lnTo>
                  <a:pt x="35313" y="1799872"/>
                </a:lnTo>
                <a:close/>
              </a:path>
              <a:path w="1167764" h="1868804">
                <a:moveTo>
                  <a:pt x="46281" y="1806711"/>
                </a:moveTo>
                <a:lnTo>
                  <a:pt x="35313" y="1799872"/>
                </a:lnTo>
                <a:lnTo>
                  <a:pt x="28194" y="1811274"/>
                </a:lnTo>
                <a:lnTo>
                  <a:pt x="39624" y="1817370"/>
                </a:lnTo>
                <a:lnTo>
                  <a:pt x="46281" y="1806711"/>
                </a:lnTo>
                <a:close/>
              </a:path>
              <a:path w="1167764" h="1868804">
                <a:moveTo>
                  <a:pt x="73152" y="1823466"/>
                </a:moveTo>
                <a:lnTo>
                  <a:pt x="46281" y="1806711"/>
                </a:lnTo>
                <a:lnTo>
                  <a:pt x="39624" y="1817370"/>
                </a:lnTo>
                <a:lnTo>
                  <a:pt x="28194" y="1811274"/>
                </a:lnTo>
                <a:lnTo>
                  <a:pt x="28194" y="1851096"/>
                </a:lnTo>
                <a:lnTo>
                  <a:pt x="73152" y="1823466"/>
                </a:lnTo>
                <a:close/>
              </a:path>
              <a:path w="1167764" h="1868804">
                <a:moveTo>
                  <a:pt x="1132411" y="68001"/>
                </a:moveTo>
                <a:lnTo>
                  <a:pt x="1121104" y="60951"/>
                </a:lnTo>
                <a:lnTo>
                  <a:pt x="35313" y="1799872"/>
                </a:lnTo>
                <a:lnTo>
                  <a:pt x="46281" y="1806711"/>
                </a:lnTo>
                <a:lnTo>
                  <a:pt x="1132411" y="68001"/>
                </a:lnTo>
                <a:close/>
              </a:path>
              <a:path w="1167764" h="1868804">
                <a:moveTo>
                  <a:pt x="1167383" y="0"/>
                </a:moveTo>
                <a:lnTo>
                  <a:pt x="1094232" y="44196"/>
                </a:lnTo>
                <a:lnTo>
                  <a:pt x="1121104" y="60951"/>
                </a:lnTo>
                <a:lnTo>
                  <a:pt x="1127760" y="50292"/>
                </a:lnTo>
                <a:lnTo>
                  <a:pt x="1139189" y="57150"/>
                </a:lnTo>
                <a:lnTo>
                  <a:pt x="1139189" y="72228"/>
                </a:lnTo>
                <a:lnTo>
                  <a:pt x="1159002" y="84582"/>
                </a:lnTo>
                <a:lnTo>
                  <a:pt x="1167383" y="0"/>
                </a:lnTo>
                <a:close/>
              </a:path>
              <a:path w="1167764" h="1868804">
                <a:moveTo>
                  <a:pt x="1139189" y="57150"/>
                </a:moveTo>
                <a:lnTo>
                  <a:pt x="1127760" y="50292"/>
                </a:lnTo>
                <a:lnTo>
                  <a:pt x="1121104" y="60951"/>
                </a:lnTo>
                <a:lnTo>
                  <a:pt x="1132411" y="68001"/>
                </a:lnTo>
                <a:lnTo>
                  <a:pt x="1139189" y="57150"/>
                </a:lnTo>
                <a:close/>
              </a:path>
              <a:path w="1167764" h="1868804">
                <a:moveTo>
                  <a:pt x="1139189" y="72228"/>
                </a:moveTo>
                <a:lnTo>
                  <a:pt x="1139189" y="57150"/>
                </a:lnTo>
                <a:lnTo>
                  <a:pt x="1132411" y="68001"/>
                </a:lnTo>
                <a:lnTo>
                  <a:pt x="1139189" y="7222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16515" y="4526279"/>
            <a:ext cx="1153160" cy="1233170"/>
          </a:xfrm>
          <a:custGeom>
            <a:avLst/>
            <a:gdLst/>
            <a:ahLst/>
            <a:cxnLst/>
            <a:rect l="l" t="t" r="r" b="b"/>
            <a:pathLst>
              <a:path w="1153160" h="1233170">
                <a:moveTo>
                  <a:pt x="47574" y="1173301"/>
                </a:moveTo>
                <a:lnTo>
                  <a:pt x="24383" y="1151382"/>
                </a:lnTo>
                <a:lnTo>
                  <a:pt x="0" y="1232916"/>
                </a:lnTo>
                <a:lnTo>
                  <a:pt x="38861" y="1218851"/>
                </a:lnTo>
                <a:lnTo>
                  <a:pt x="38861" y="1182624"/>
                </a:lnTo>
                <a:lnTo>
                  <a:pt x="47574" y="1173301"/>
                </a:lnTo>
                <a:close/>
              </a:path>
              <a:path w="1153160" h="1233170">
                <a:moveTo>
                  <a:pt x="56588" y="1181822"/>
                </a:moveTo>
                <a:lnTo>
                  <a:pt x="47574" y="1173301"/>
                </a:lnTo>
                <a:lnTo>
                  <a:pt x="38861" y="1182624"/>
                </a:lnTo>
                <a:lnTo>
                  <a:pt x="48005" y="1191006"/>
                </a:lnTo>
                <a:lnTo>
                  <a:pt x="56588" y="1181822"/>
                </a:lnTo>
                <a:close/>
              </a:path>
              <a:path w="1153160" h="1233170">
                <a:moveTo>
                  <a:pt x="80009" y="1203960"/>
                </a:moveTo>
                <a:lnTo>
                  <a:pt x="56588" y="1181822"/>
                </a:lnTo>
                <a:lnTo>
                  <a:pt x="48005" y="1191006"/>
                </a:lnTo>
                <a:lnTo>
                  <a:pt x="38861" y="1182624"/>
                </a:lnTo>
                <a:lnTo>
                  <a:pt x="38861" y="1218851"/>
                </a:lnTo>
                <a:lnTo>
                  <a:pt x="80009" y="1203960"/>
                </a:lnTo>
                <a:close/>
              </a:path>
              <a:path w="1153160" h="1233170">
                <a:moveTo>
                  <a:pt x="1105173" y="59784"/>
                </a:moveTo>
                <a:lnTo>
                  <a:pt x="1096096" y="51329"/>
                </a:lnTo>
                <a:lnTo>
                  <a:pt x="47574" y="1173301"/>
                </a:lnTo>
                <a:lnTo>
                  <a:pt x="56588" y="1181822"/>
                </a:lnTo>
                <a:lnTo>
                  <a:pt x="1105173" y="59784"/>
                </a:lnTo>
                <a:close/>
              </a:path>
              <a:path w="1153160" h="1233170">
                <a:moveTo>
                  <a:pt x="1152905" y="0"/>
                </a:moveTo>
                <a:lnTo>
                  <a:pt x="1072895" y="29718"/>
                </a:lnTo>
                <a:lnTo>
                  <a:pt x="1096096" y="51329"/>
                </a:lnTo>
                <a:lnTo>
                  <a:pt x="1104899" y="41910"/>
                </a:lnTo>
                <a:lnTo>
                  <a:pt x="1114043" y="50292"/>
                </a:lnTo>
                <a:lnTo>
                  <a:pt x="1114043" y="68047"/>
                </a:lnTo>
                <a:lnTo>
                  <a:pt x="1128521" y="81534"/>
                </a:lnTo>
                <a:lnTo>
                  <a:pt x="1152905" y="0"/>
                </a:lnTo>
                <a:close/>
              </a:path>
              <a:path w="1153160" h="1233170">
                <a:moveTo>
                  <a:pt x="1114043" y="50292"/>
                </a:moveTo>
                <a:lnTo>
                  <a:pt x="1104899" y="41910"/>
                </a:lnTo>
                <a:lnTo>
                  <a:pt x="1096096" y="51329"/>
                </a:lnTo>
                <a:lnTo>
                  <a:pt x="1105173" y="59784"/>
                </a:lnTo>
                <a:lnTo>
                  <a:pt x="1114043" y="50292"/>
                </a:lnTo>
                <a:close/>
              </a:path>
              <a:path w="1153160" h="1233170">
                <a:moveTo>
                  <a:pt x="1114043" y="68047"/>
                </a:moveTo>
                <a:lnTo>
                  <a:pt x="1114043" y="50292"/>
                </a:lnTo>
                <a:lnTo>
                  <a:pt x="1105173" y="59784"/>
                </a:lnTo>
                <a:lnTo>
                  <a:pt x="1114043" y="6804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04323" y="4513326"/>
            <a:ext cx="1152525" cy="688975"/>
          </a:xfrm>
          <a:custGeom>
            <a:avLst/>
            <a:gdLst/>
            <a:ahLst/>
            <a:cxnLst/>
            <a:rect l="l" t="t" r="r" b="b"/>
            <a:pathLst>
              <a:path w="1152525" h="688975">
                <a:moveTo>
                  <a:pt x="61796" y="644329"/>
                </a:moveTo>
                <a:lnTo>
                  <a:pt x="45720" y="617219"/>
                </a:lnTo>
                <a:lnTo>
                  <a:pt x="0" y="688847"/>
                </a:lnTo>
                <a:lnTo>
                  <a:pt x="51054" y="685168"/>
                </a:lnTo>
                <a:lnTo>
                  <a:pt x="51054" y="650747"/>
                </a:lnTo>
                <a:lnTo>
                  <a:pt x="61796" y="644329"/>
                </a:lnTo>
                <a:close/>
              </a:path>
              <a:path w="1152525" h="688975">
                <a:moveTo>
                  <a:pt x="68592" y="655788"/>
                </a:moveTo>
                <a:lnTo>
                  <a:pt x="61796" y="644329"/>
                </a:lnTo>
                <a:lnTo>
                  <a:pt x="51054" y="650747"/>
                </a:lnTo>
                <a:lnTo>
                  <a:pt x="57912" y="662177"/>
                </a:lnTo>
                <a:lnTo>
                  <a:pt x="68592" y="655788"/>
                </a:lnTo>
                <a:close/>
              </a:path>
              <a:path w="1152525" h="688975">
                <a:moveTo>
                  <a:pt x="84582" y="682751"/>
                </a:moveTo>
                <a:lnTo>
                  <a:pt x="68592" y="655788"/>
                </a:lnTo>
                <a:lnTo>
                  <a:pt x="57912" y="662177"/>
                </a:lnTo>
                <a:lnTo>
                  <a:pt x="51054" y="650747"/>
                </a:lnTo>
                <a:lnTo>
                  <a:pt x="51054" y="685168"/>
                </a:lnTo>
                <a:lnTo>
                  <a:pt x="84582" y="682751"/>
                </a:lnTo>
                <a:close/>
              </a:path>
              <a:path w="1152525" h="688975">
                <a:moveTo>
                  <a:pt x="1090351" y="44524"/>
                </a:moveTo>
                <a:lnTo>
                  <a:pt x="1083882" y="33616"/>
                </a:lnTo>
                <a:lnTo>
                  <a:pt x="61796" y="644329"/>
                </a:lnTo>
                <a:lnTo>
                  <a:pt x="68592" y="655788"/>
                </a:lnTo>
                <a:lnTo>
                  <a:pt x="1090351" y="44524"/>
                </a:lnTo>
                <a:close/>
              </a:path>
              <a:path w="1152525" h="688975">
                <a:moveTo>
                  <a:pt x="1152144" y="0"/>
                </a:moveTo>
                <a:lnTo>
                  <a:pt x="1067562" y="6095"/>
                </a:lnTo>
                <a:lnTo>
                  <a:pt x="1083882" y="33616"/>
                </a:lnTo>
                <a:lnTo>
                  <a:pt x="1094232" y="27431"/>
                </a:lnTo>
                <a:lnTo>
                  <a:pt x="1101090" y="38099"/>
                </a:lnTo>
                <a:lnTo>
                  <a:pt x="1101090" y="62633"/>
                </a:lnTo>
                <a:lnTo>
                  <a:pt x="1106424" y="71627"/>
                </a:lnTo>
                <a:lnTo>
                  <a:pt x="1152144" y="0"/>
                </a:lnTo>
                <a:close/>
              </a:path>
              <a:path w="1152525" h="688975">
                <a:moveTo>
                  <a:pt x="1101090" y="38099"/>
                </a:moveTo>
                <a:lnTo>
                  <a:pt x="1094232" y="27431"/>
                </a:lnTo>
                <a:lnTo>
                  <a:pt x="1083882" y="33616"/>
                </a:lnTo>
                <a:lnTo>
                  <a:pt x="1090351" y="44524"/>
                </a:lnTo>
                <a:lnTo>
                  <a:pt x="1101090" y="38099"/>
                </a:lnTo>
                <a:close/>
              </a:path>
              <a:path w="1152525" h="688975">
                <a:moveTo>
                  <a:pt x="1101090" y="62633"/>
                </a:moveTo>
                <a:lnTo>
                  <a:pt x="1101090" y="38099"/>
                </a:lnTo>
                <a:lnTo>
                  <a:pt x="1090351" y="44524"/>
                </a:lnTo>
                <a:lnTo>
                  <a:pt x="1101090" y="6263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04323" y="4435602"/>
            <a:ext cx="1152525" cy="235585"/>
          </a:xfrm>
          <a:custGeom>
            <a:avLst/>
            <a:gdLst/>
            <a:ahLst/>
            <a:cxnLst/>
            <a:rect l="l" t="t" r="r" b="b"/>
            <a:pathLst>
              <a:path w="1152525" h="235585">
                <a:moveTo>
                  <a:pt x="74120" y="191561"/>
                </a:moveTo>
                <a:lnTo>
                  <a:pt x="69342" y="160019"/>
                </a:lnTo>
                <a:lnTo>
                  <a:pt x="0" y="209549"/>
                </a:lnTo>
                <a:lnTo>
                  <a:pt x="61722" y="229347"/>
                </a:lnTo>
                <a:lnTo>
                  <a:pt x="61722" y="193547"/>
                </a:lnTo>
                <a:lnTo>
                  <a:pt x="74120" y="191561"/>
                </a:lnTo>
                <a:close/>
              </a:path>
              <a:path w="1152525" h="235585">
                <a:moveTo>
                  <a:pt x="75961" y="203711"/>
                </a:moveTo>
                <a:lnTo>
                  <a:pt x="74120" y="191561"/>
                </a:lnTo>
                <a:lnTo>
                  <a:pt x="61722" y="193547"/>
                </a:lnTo>
                <a:lnTo>
                  <a:pt x="63246" y="205739"/>
                </a:lnTo>
                <a:lnTo>
                  <a:pt x="75961" y="203711"/>
                </a:lnTo>
                <a:close/>
              </a:path>
              <a:path w="1152525" h="235585">
                <a:moveTo>
                  <a:pt x="80772" y="235457"/>
                </a:moveTo>
                <a:lnTo>
                  <a:pt x="75961" y="203711"/>
                </a:lnTo>
                <a:lnTo>
                  <a:pt x="63246" y="205739"/>
                </a:lnTo>
                <a:lnTo>
                  <a:pt x="61722" y="193547"/>
                </a:lnTo>
                <a:lnTo>
                  <a:pt x="61722" y="229347"/>
                </a:lnTo>
                <a:lnTo>
                  <a:pt x="80772" y="235457"/>
                </a:lnTo>
                <a:close/>
              </a:path>
              <a:path w="1152525" h="235585">
                <a:moveTo>
                  <a:pt x="1078087" y="43877"/>
                </a:moveTo>
                <a:lnTo>
                  <a:pt x="1076117" y="31003"/>
                </a:lnTo>
                <a:lnTo>
                  <a:pt x="74120" y="191561"/>
                </a:lnTo>
                <a:lnTo>
                  <a:pt x="75961" y="203711"/>
                </a:lnTo>
                <a:lnTo>
                  <a:pt x="1078087" y="43877"/>
                </a:lnTo>
                <a:close/>
              </a:path>
              <a:path w="1152525" h="235585">
                <a:moveTo>
                  <a:pt x="1152144" y="25145"/>
                </a:moveTo>
                <a:lnTo>
                  <a:pt x="1071372" y="0"/>
                </a:lnTo>
                <a:lnTo>
                  <a:pt x="1076117" y="31003"/>
                </a:lnTo>
                <a:lnTo>
                  <a:pt x="1088898" y="28955"/>
                </a:lnTo>
                <a:lnTo>
                  <a:pt x="1090422" y="41909"/>
                </a:lnTo>
                <a:lnTo>
                  <a:pt x="1090422" y="69233"/>
                </a:lnTo>
                <a:lnTo>
                  <a:pt x="1152144" y="25145"/>
                </a:lnTo>
                <a:close/>
              </a:path>
              <a:path w="1152525" h="235585">
                <a:moveTo>
                  <a:pt x="1090422" y="41909"/>
                </a:moveTo>
                <a:lnTo>
                  <a:pt x="1088898" y="28955"/>
                </a:lnTo>
                <a:lnTo>
                  <a:pt x="1076117" y="31003"/>
                </a:lnTo>
                <a:lnTo>
                  <a:pt x="1078087" y="43877"/>
                </a:lnTo>
                <a:lnTo>
                  <a:pt x="1090422" y="41909"/>
                </a:lnTo>
                <a:close/>
              </a:path>
              <a:path w="1152525" h="235585">
                <a:moveTo>
                  <a:pt x="1090422" y="69233"/>
                </a:moveTo>
                <a:lnTo>
                  <a:pt x="1090422" y="41909"/>
                </a:lnTo>
                <a:lnTo>
                  <a:pt x="1078087" y="43877"/>
                </a:lnTo>
                <a:lnTo>
                  <a:pt x="1082802" y="74675"/>
                </a:lnTo>
                <a:lnTo>
                  <a:pt x="1090422" y="6923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31571" y="4289297"/>
            <a:ext cx="1007110" cy="76200"/>
          </a:xfrm>
          <a:custGeom>
            <a:avLst/>
            <a:gdLst/>
            <a:ahLst/>
            <a:cxnLst/>
            <a:rect l="l" t="t" r="r" b="b"/>
            <a:pathLst>
              <a:path w="1007109" h="76200">
                <a:moveTo>
                  <a:pt x="76200" y="32003"/>
                </a:moveTo>
                <a:lnTo>
                  <a:pt x="76200" y="0"/>
                </a:lnTo>
                <a:lnTo>
                  <a:pt x="0" y="38100"/>
                </a:lnTo>
                <a:lnTo>
                  <a:pt x="63245" y="69722"/>
                </a:lnTo>
                <a:lnTo>
                  <a:pt x="63245" y="32003"/>
                </a:lnTo>
                <a:lnTo>
                  <a:pt x="76200" y="32003"/>
                </a:lnTo>
                <a:close/>
              </a:path>
              <a:path w="1007109" h="76200">
                <a:moveTo>
                  <a:pt x="942593" y="44957"/>
                </a:moveTo>
                <a:lnTo>
                  <a:pt x="942593" y="32003"/>
                </a:lnTo>
                <a:lnTo>
                  <a:pt x="63245" y="32003"/>
                </a:lnTo>
                <a:lnTo>
                  <a:pt x="63245" y="44957"/>
                </a:lnTo>
                <a:lnTo>
                  <a:pt x="942593" y="44957"/>
                </a:lnTo>
                <a:close/>
              </a:path>
              <a:path w="1007109" h="76200">
                <a:moveTo>
                  <a:pt x="76200" y="76200"/>
                </a:moveTo>
                <a:lnTo>
                  <a:pt x="76200" y="44957"/>
                </a:lnTo>
                <a:lnTo>
                  <a:pt x="63245" y="44957"/>
                </a:lnTo>
                <a:lnTo>
                  <a:pt x="63245" y="69722"/>
                </a:lnTo>
                <a:lnTo>
                  <a:pt x="76200" y="76200"/>
                </a:lnTo>
                <a:close/>
              </a:path>
              <a:path w="1007109" h="76200">
                <a:moveTo>
                  <a:pt x="1006601" y="38100"/>
                </a:moveTo>
                <a:lnTo>
                  <a:pt x="930401" y="0"/>
                </a:lnTo>
                <a:lnTo>
                  <a:pt x="930401" y="32003"/>
                </a:lnTo>
                <a:lnTo>
                  <a:pt x="942593" y="32003"/>
                </a:lnTo>
                <a:lnTo>
                  <a:pt x="942593" y="70104"/>
                </a:lnTo>
                <a:lnTo>
                  <a:pt x="1006601" y="38100"/>
                </a:lnTo>
                <a:close/>
              </a:path>
              <a:path w="1007109" h="76200">
                <a:moveTo>
                  <a:pt x="942593" y="70104"/>
                </a:moveTo>
                <a:lnTo>
                  <a:pt x="942593" y="44957"/>
                </a:lnTo>
                <a:lnTo>
                  <a:pt x="930401" y="44957"/>
                </a:lnTo>
                <a:lnTo>
                  <a:pt x="930401" y="76200"/>
                </a:lnTo>
                <a:lnTo>
                  <a:pt x="942593" y="7010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647935" y="3407778"/>
            <a:ext cx="179070" cy="93091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5000"/>
              </a:lnSpc>
            </a:pPr>
            <a:r>
              <a:rPr sz="1800" b="1" spc="-2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应用程</a:t>
            </a:r>
            <a:r>
              <a:rPr sz="18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序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70041" y="4314697"/>
            <a:ext cx="245745" cy="82676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920"/>
              </a:lnSpc>
            </a:pP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(DBAP)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97770" y="955802"/>
            <a:ext cx="4222115" cy="202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9050">
              <a:lnSpc>
                <a:spcPct val="100000"/>
              </a:lnSpc>
              <a:spcBef>
                <a:spcPts val="198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典型数据库系统的结构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219075" algn="ctr">
              <a:lnSpc>
                <a:spcPts val="2380"/>
              </a:lnSpc>
              <a:spcBef>
                <a:spcPts val="1825"/>
              </a:spcBef>
            </a:pP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学生注册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0031" y="3997858"/>
            <a:ext cx="6808469" cy="2744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4697" y="3998976"/>
            <a:ext cx="6821805" cy="2746375"/>
          </a:xfrm>
          <a:custGeom>
            <a:avLst/>
            <a:gdLst/>
            <a:ahLst/>
            <a:cxnLst/>
            <a:rect l="l" t="t" r="r" b="b"/>
            <a:pathLst>
              <a:path w="6821805" h="2746375">
                <a:moveTo>
                  <a:pt x="6821424" y="2746248"/>
                </a:moveTo>
                <a:lnTo>
                  <a:pt x="6821424" y="0"/>
                </a:lnTo>
                <a:lnTo>
                  <a:pt x="0" y="0"/>
                </a:lnTo>
                <a:lnTo>
                  <a:pt x="0" y="2746248"/>
                </a:lnTo>
                <a:lnTo>
                  <a:pt x="4572" y="2746248"/>
                </a:lnTo>
                <a:lnTo>
                  <a:pt x="4572" y="9906"/>
                </a:lnTo>
                <a:lnTo>
                  <a:pt x="9143" y="4572"/>
                </a:lnTo>
                <a:lnTo>
                  <a:pt x="9143" y="9906"/>
                </a:lnTo>
                <a:lnTo>
                  <a:pt x="6811517" y="9906"/>
                </a:lnTo>
                <a:lnTo>
                  <a:pt x="6811517" y="4572"/>
                </a:lnTo>
                <a:lnTo>
                  <a:pt x="6816852" y="9906"/>
                </a:lnTo>
                <a:lnTo>
                  <a:pt x="6816852" y="2746248"/>
                </a:lnTo>
                <a:lnTo>
                  <a:pt x="6821424" y="2746248"/>
                </a:lnTo>
                <a:close/>
              </a:path>
              <a:path w="6821805" h="2746375">
                <a:moveTo>
                  <a:pt x="9143" y="9906"/>
                </a:moveTo>
                <a:lnTo>
                  <a:pt x="9143" y="4572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6821805" h="2746375">
                <a:moveTo>
                  <a:pt x="9143" y="2737104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2737104"/>
                </a:lnTo>
                <a:lnTo>
                  <a:pt x="9143" y="2737104"/>
                </a:lnTo>
                <a:close/>
              </a:path>
              <a:path w="6821805" h="2746375">
                <a:moveTo>
                  <a:pt x="6816852" y="2737104"/>
                </a:moveTo>
                <a:lnTo>
                  <a:pt x="4572" y="2737104"/>
                </a:lnTo>
                <a:lnTo>
                  <a:pt x="9143" y="2741676"/>
                </a:lnTo>
                <a:lnTo>
                  <a:pt x="9143" y="2746248"/>
                </a:lnTo>
                <a:lnTo>
                  <a:pt x="6811517" y="2746248"/>
                </a:lnTo>
                <a:lnTo>
                  <a:pt x="6811517" y="2741676"/>
                </a:lnTo>
                <a:lnTo>
                  <a:pt x="6816852" y="2737104"/>
                </a:lnTo>
                <a:close/>
              </a:path>
              <a:path w="6821805" h="2746375">
                <a:moveTo>
                  <a:pt x="9143" y="2746248"/>
                </a:moveTo>
                <a:lnTo>
                  <a:pt x="9143" y="2741676"/>
                </a:lnTo>
                <a:lnTo>
                  <a:pt x="4572" y="2737104"/>
                </a:lnTo>
                <a:lnTo>
                  <a:pt x="4572" y="2746248"/>
                </a:lnTo>
                <a:lnTo>
                  <a:pt x="9143" y="2746248"/>
                </a:lnTo>
                <a:close/>
              </a:path>
              <a:path w="6821805" h="2746375">
                <a:moveTo>
                  <a:pt x="6816852" y="9906"/>
                </a:moveTo>
                <a:lnTo>
                  <a:pt x="6811517" y="4572"/>
                </a:lnTo>
                <a:lnTo>
                  <a:pt x="6811517" y="9906"/>
                </a:lnTo>
                <a:lnTo>
                  <a:pt x="6816852" y="9906"/>
                </a:lnTo>
                <a:close/>
              </a:path>
              <a:path w="6821805" h="2746375">
                <a:moveTo>
                  <a:pt x="6816852" y="2737104"/>
                </a:moveTo>
                <a:lnTo>
                  <a:pt x="6816852" y="9906"/>
                </a:lnTo>
                <a:lnTo>
                  <a:pt x="6811517" y="9906"/>
                </a:lnTo>
                <a:lnTo>
                  <a:pt x="6811518" y="2737104"/>
                </a:lnTo>
                <a:lnTo>
                  <a:pt x="6816852" y="2737104"/>
                </a:lnTo>
                <a:close/>
              </a:path>
              <a:path w="6821805" h="2746375">
                <a:moveTo>
                  <a:pt x="6816852" y="2746248"/>
                </a:moveTo>
                <a:lnTo>
                  <a:pt x="6816852" y="2737104"/>
                </a:lnTo>
                <a:lnTo>
                  <a:pt x="6811517" y="2741676"/>
                </a:lnTo>
                <a:lnTo>
                  <a:pt x="6811517" y="2746248"/>
                </a:lnTo>
                <a:lnTo>
                  <a:pt x="6816852" y="274624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38008" y="6000241"/>
            <a:ext cx="9702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Internal  Level</a:t>
            </a:r>
            <a:r>
              <a:rPr sz="1600" b="1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0233" y="6000241"/>
            <a:ext cx="1020444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marR="5080" indent="-2540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Conceptual  Level</a:t>
            </a:r>
            <a:r>
              <a:rPr sz="1600" b="1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9120" y="5998717"/>
            <a:ext cx="9702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345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External  Level</a:t>
            </a:r>
            <a:r>
              <a:rPr sz="1600" b="1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6527" y="955802"/>
            <a:ext cx="6469380" cy="2849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1985"/>
              </a:spcBef>
            </a:pP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----DBMS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管理数据的三个层次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31445">
              <a:lnSpc>
                <a:spcPct val="100000"/>
              </a:lnSpc>
              <a:spcBef>
                <a:spcPts val="930"/>
              </a:spcBef>
              <a:tabLst>
                <a:tab pos="1858010" algn="l"/>
              </a:tabLst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Level	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= 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1800" b="1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Level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474345">
              <a:lnSpc>
                <a:spcPts val="2150"/>
              </a:lnSpc>
              <a:spcBef>
                <a:spcPts val="15"/>
              </a:spcBef>
              <a:tabLst>
                <a:tab pos="3924935" algn="l"/>
              </a:tabLst>
            </a:pP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某一用户能够看到与处理的数据</a:t>
            </a:r>
            <a:r>
              <a:rPr sz="18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,	</a:t>
            </a:r>
            <a:r>
              <a:rPr sz="18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全局数据中的某一部分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31445">
              <a:lnSpc>
                <a:spcPts val="2150"/>
              </a:lnSpc>
              <a:tabLst>
                <a:tab pos="2124710" algn="l"/>
              </a:tabLst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Level	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= 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Logic</a:t>
            </a:r>
            <a:r>
              <a:rPr sz="1800" b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level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474345">
              <a:lnSpc>
                <a:spcPts val="2150"/>
              </a:lnSpc>
              <a:spcBef>
                <a:spcPts val="15"/>
              </a:spcBef>
            </a:pP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从全局角度理解</a:t>
            </a:r>
            <a:r>
              <a:rPr sz="18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管理的数据</a:t>
            </a:r>
            <a:r>
              <a:rPr sz="18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1800" b="1" spc="-5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含相应的关联约束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31445">
              <a:lnSpc>
                <a:spcPts val="2150"/>
              </a:lnSpc>
              <a:tabLst>
                <a:tab pos="1808480" algn="l"/>
              </a:tabLst>
            </a:pP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Internal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latin typeface="Times New Roman" panose="02020603050405020304"/>
                <a:cs typeface="Times New Roman" panose="02020603050405020304"/>
              </a:rPr>
              <a:t>Level	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=  Physical</a:t>
            </a:r>
            <a:r>
              <a:rPr sz="1800" b="1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level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417195">
              <a:lnSpc>
                <a:spcPts val="2155"/>
              </a:lnSpc>
              <a:spcBef>
                <a:spcPts val="15"/>
              </a:spcBef>
            </a:pPr>
            <a:r>
              <a:rPr sz="1800" b="1" spc="5" dirty="0" err="1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存储在介质上的数据，含存储路</a:t>
            </a:r>
            <a:r>
              <a:rPr lang="zh-CN" altLang="en-US"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径</a:t>
            </a: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、存储方式</a:t>
            </a:r>
            <a:r>
              <a:rPr sz="1800" b="1" spc="2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8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、索引方式等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6013" y="4210050"/>
            <a:ext cx="4252721" cy="1858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44073" y="5230621"/>
            <a:ext cx="391858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just"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学生登记表</a:t>
            </a:r>
            <a:r>
              <a:rPr sz="1600" b="1" spc="10" dirty="0">
                <a:latin typeface="Arial" panose="020B0604020202020204"/>
                <a:cs typeface="Arial" panose="020B0604020202020204"/>
              </a:rPr>
              <a:t>(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学号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char(8),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姓名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char(10), 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性别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Char(2),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出生年月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datetime,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入学日  </a:t>
            </a:r>
            <a:r>
              <a:rPr sz="1600" b="1" dirty="0">
                <a:latin typeface="Microsoft JhengHei" panose="020B0604030504040204" charset="-120"/>
                <a:cs typeface="Microsoft JhengHei" panose="020B0604030504040204" charset="-120"/>
              </a:rPr>
              <a:t>期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Datetime,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家庭住址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Char(40)</a:t>
            </a:r>
            <a:r>
              <a:rPr sz="1600" b="1" spc="16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5948" y="6238240"/>
            <a:ext cx="21507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展现的数据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视图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9958" y="6219190"/>
            <a:ext cx="21507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数据的结构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6527" y="955802"/>
            <a:ext cx="5103495" cy="331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198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数据与数据的结构：模式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6050">
              <a:lnSpc>
                <a:spcPct val="100000"/>
              </a:lnSpc>
              <a:spcBef>
                <a:spcPts val="1290"/>
              </a:spcBef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2400" b="1" spc="-5" dirty="0">
                <a:latin typeface="Microsoft JhengHei" panose="020B0604030504040204" charset="-120"/>
                <a:cs typeface="Microsoft JhengHei" panose="020B0604030504040204" charset="-120"/>
              </a:rPr>
              <a:t>模式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(Schema)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488950" marR="236220">
              <a:lnSpc>
                <a:spcPct val="120000"/>
              </a:lnSpc>
              <a:spcBef>
                <a:spcPts val="95"/>
              </a:spcBef>
            </a:pPr>
            <a:r>
              <a:rPr sz="18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对数据库中数据所进行的一种结构性的描述  所观察到数据的结构信息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6050">
              <a:lnSpc>
                <a:spcPct val="100000"/>
              </a:lnSpc>
              <a:spcBef>
                <a:spcPts val="480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2400" b="1" spc="-10" dirty="0">
                <a:latin typeface="Microsoft JhengHei" panose="020B0604030504040204" charset="-120"/>
                <a:cs typeface="Microsoft JhengHei" panose="020B0604030504040204" charset="-120"/>
              </a:rPr>
              <a:t>视图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(View)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488950">
              <a:lnSpc>
                <a:spcPts val="2155"/>
              </a:lnSpc>
              <a:spcBef>
                <a:spcPts val="525"/>
              </a:spcBef>
            </a:pPr>
            <a:r>
              <a:rPr sz="18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某一种表现形式下表现出来的数据库中的数据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3573" y="413004"/>
            <a:ext cx="6130925" cy="470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88900">
              <a:lnSpc>
                <a:spcPct val="100000"/>
              </a:lnSpc>
              <a:tabLst>
                <a:tab pos="1341755" algn="l"/>
              </a:tabLst>
            </a:pPr>
            <a:r>
              <a:rPr sz="2800" b="1" spc="-85" dirty="0">
                <a:latin typeface="Microsoft JhengHei" panose="020B0604030504040204" charset="-120"/>
                <a:cs typeface="Microsoft JhengHei" panose="020B0604030504040204" charset="-120"/>
              </a:rPr>
              <a:t>第1章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2360"/>
              </a:spcBef>
            </a:pPr>
            <a:r>
              <a:rPr sz="2400" b="1" u="heavy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400" b="1" u="heavy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u="heavy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95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5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什么是数据库及为什么要学数据库？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9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信息库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1485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数据库系统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工作环境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1485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8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数据库管理系统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软件系统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148590">
              <a:lnSpc>
                <a:spcPct val="100000"/>
              </a:lnSpc>
              <a:spcBef>
                <a:spcPts val="78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1.2</a:t>
            </a:r>
            <a:r>
              <a:rPr sz="2400" b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《数据库系统》课程内容简介及学习要求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865"/>
              </a:spcBef>
              <a:tabLst>
                <a:tab pos="68199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860"/>
              </a:spcBef>
              <a:tabLst>
                <a:tab pos="68199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20"/>
    </mc:Choice>
    <mc:Fallback>
      <p:transition spd="slow" advTm="686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0031" y="4101846"/>
            <a:ext cx="6808469" cy="2739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4697" y="4098797"/>
            <a:ext cx="6821805" cy="2746375"/>
          </a:xfrm>
          <a:custGeom>
            <a:avLst/>
            <a:gdLst/>
            <a:ahLst/>
            <a:cxnLst/>
            <a:rect l="l" t="t" r="r" b="b"/>
            <a:pathLst>
              <a:path w="6821805" h="2746375">
                <a:moveTo>
                  <a:pt x="6821424" y="2746248"/>
                </a:moveTo>
                <a:lnTo>
                  <a:pt x="6821424" y="0"/>
                </a:lnTo>
                <a:lnTo>
                  <a:pt x="0" y="0"/>
                </a:lnTo>
                <a:lnTo>
                  <a:pt x="0" y="2746248"/>
                </a:lnTo>
                <a:lnTo>
                  <a:pt x="4572" y="2746248"/>
                </a:lnTo>
                <a:lnTo>
                  <a:pt x="4572" y="9906"/>
                </a:lnTo>
                <a:lnTo>
                  <a:pt x="9143" y="5334"/>
                </a:lnTo>
                <a:lnTo>
                  <a:pt x="9143" y="9906"/>
                </a:lnTo>
                <a:lnTo>
                  <a:pt x="6811517" y="9905"/>
                </a:lnTo>
                <a:lnTo>
                  <a:pt x="6811517" y="5334"/>
                </a:lnTo>
                <a:lnTo>
                  <a:pt x="6816852" y="9905"/>
                </a:lnTo>
                <a:lnTo>
                  <a:pt x="6816852" y="2746248"/>
                </a:lnTo>
                <a:lnTo>
                  <a:pt x="6821424" y="2746248"/>
                </a:lnTo>
                <a:close/>
              </a:path>
              <a:path w="6821805" h="2746375">
                <a:moveTo>
                  <a:pt x="9143" y="9906"/>
                </a:moveTo>
                <a:lnTo>
                  <a:pt x="9143" y="5334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6821805" h="2746375">
                <a:moveTo>
                  <a:pt x="9143" y="2737104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2737104"/>
                </a:lnTo>
                <a:lnTo>
                  <a:pt x="9143" y="2737104"/>
                </a:lnTo>
                <a:close/>
              </a:path>
              <a:path w="6821805" h="2746375">
                <a:moveTo>
                  <a:pt x="6816852" y="2737104"/>
                </a:moveTo>
                <a:lnTo>
                  <a:pt x="4572" y="2737104"/>
                </a:lnTo>
                <a:lnTo>
                  <a:pt x="9143" y="2741676"/>
                </a:lnTo>
                <a:lnTo>
                  <a:pt x="9143" y="2746248"/>
                </a:lnTo>
                <a:lnTo>
                  <a:pt x="6811517" y="2746248"/>
                </a:lnTo>
                <a:lnTo>
                  <a:pt x="6811517" y="2741676"/>
                </a:lnTo>
                <a:lnTo>
                  <a:pt x="6816852" y="2737104"/>
                </a:lnTo>
                <a:close/>
              </a:path>
              <a:path w="6821805" h="2746375">
                <a:moveTo>
                  <a:pt x="9143" y="2746248"/>
                </a:moveTo>
                <a:lnTo>
                  <a:pt x="9143" y="2741676"/>
                </a:lnTo>
                <a:lnTo>
                  <a:pt x="4572" y="2737104"/>
                </a:lnTo>
                <a:lnTo>
                  <a:pt x="4572" y="2746248"/>
                </a:lnTo>
                <a:lnTo>
                  <a:pt x="9143" y="2746248"/>
                </a:lnTo>
                <a:close/>
              </a:path>
              <a:path w="6821805" h="2746375">
                <a:moveTo>
                  <a:pt x="6816852" y="9905"/>
                </a:moveTo>
                <a:lnTo>
                  <a:pt x="6811517" y="5334"/>
                </a:lnTo>
                <a:lnTo>
                  <a:pt x="6811517" y="9905"/>
                </a:lnTo>
                <a:lnTo>
                  <a:pt x="6816852" y="9905"/>
                </a:lnTo>
                <a:close/>
              </a:path>
              <a:path w="6821805" h="2746375">
                <a:moveTo>
                  <a:pt x="6816852" y="2737104"/>
                </a:moveTo>
                <a:lnTo>
                  <a:pt x="6816852" y="9905"/>
                </a:lnTo>
                <a:lnTo>
                  <a:pt x="6811517" y="9905"/>
                </a:lnTo>
                <a:lnTo>
                  <a:pt x="6811518" y="2737104"/>
                </a:lnTo>
                <a:lnTo>
                  <a:pt x="6816852" y="2737104"/>
                </a:lnTo>
                <a:close/>
              </a:path>
              <a:path w="6821805" h="2746375">
                <a:moveTo>
                  <a:pt x="6816852" y="2746248"/>
                </a:moveTo>
                <a:lnTo>
                  <a:pt x="6816852" y="2737104"/>
                </a:lnTo>
                <a:lnTo>
                  <a:pt x="6811517" y="2741676"/>
                </a:lnTo>
                <a:lnTo>
                  <a:pt x="6811517" y="2746248"/>
                </a:lnTo>
                <a:lnTo>
                  <a:pt x="6816852" y="274624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08125" y="5969000"/>
            <a:ext cx="7378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 marR="5080" indent="-13970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Internal  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2330" y="5969000"/>
            <a:ext cx="1020444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Conceptual  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9605" y="5954509"/>
            <a:ext cx="9194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5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(External)  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2393" y="4371847"/>
            <a:ext cx="7378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 marR="5080" indent="-1778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Internal 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Schema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4970" y="4371847"/>
            <a:ext cx="115633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 marR="5080" indent="-226695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(Conceptual) 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Schema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7022" y="4371847"/>
            <a:ext cx="78359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 marR="5080" indent="-4064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External 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Schema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6527" y="955802"/>
            <a:ext cx="7603490" cy="30311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1985"/>
              </a:spcBef>
            </a:pP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三级模式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三级视图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113665">
              <a:lnSpc>
                <a:spcPct val="100000"/>
              </a:lnSpc>
              <a:spcBef>
                <a:spcPts val="250"/>
              </a:spcBef>
              <a:tabLst>
                <a:tab pos="1954530" algn="l"/>
                <a:tab pos="2431415" algn="l"/>
              </a:tabLst>
            </a:pPr>
            <a:r>
              <a:rPr sz="1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18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Schema	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----	(External)</a:t>
            </a:r>
            <a:r>
              <a:rPr sz="1800" b="1" spc="-12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2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View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399415">
              <a:lnSpc>
                <a:spcPts val="2150"/>
              </a:lnSpc>
              <a:spcBef>
                <a:spcPts val="15"/>
              </a:spcBef>
            </a:pP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某一用户能够看到与处理的数据</a:t>
            </a:r>
            <a:r>
              <a:rPr sz="18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的结构描述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13665">
              <a:lnSpc>
                <a:spcPts val="2150"/>
              </a:lnSpc>
              <a:tabLst>
                <a:tab pos="2488565" algn="l"/>
              </a:tabLst>
            </a:pPr>
            <a:r>
              <a:rPr sz="1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(Conceptual)</a:t>
            </a:r>
            <a:r>
              <a:rPr sz="18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Schema	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----  </a:t>
            </a:r>
            <a:r>
              <a:rPr sz="18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1800" b="1" spc="-8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2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View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456565" marR="1209040">
              <a:lnSpc>
                <a:spcPct val="100000"/>
              </a:lnSpc>
              <a:spcBef>
                <a:spcPts val="15"/>
              </a:spcBef>
            </a:pP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从全局角度理解</a:t>
            </a:r>
            <a:r>
              <a:rPr sz="18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管理的数据</a:t>
            </a:r>
            <a:r>
              <a:rPr sz="18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的结构描述</a:t>
            </a:r>
            <a:r>
              <a:rPr sz="18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含相应的关联约束  </a:t>
            </a:r>
            <a:r>
              <a:rPr sz="18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体现在数据之间的内在本质联系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13665">
              <a:lnSpc>
                <a:spcPts val="2140"/>
              </a:lnSpc>
              <a:tabLst>
                <a:tab pos="2018030" algn="l"/>
              </a:tabLst>
            </a:pPr>
            <a:r>
              <a:rPr sz="18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Internal</a:t>
            </a:r>
            <a:r>
              <a:rPr sz="1800" b="1" spc="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Schema	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----  </a:t>
            </a:r>
            <a:r>
              <a:rPr sz="18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Internal</a:t>
            </a:r>
            <a:r>
              <a:rPr sz="1800" b="1" spc="36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2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View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399415">
              <a:lnSpc>
                <a:spcPts val="2155"/>
              </a:lnSpc>
              <a:spcBef>
                <a:spcPts val="15"/>
              </a:spcBef>
            </a:pPr>
            <a:r>
              <a:rPr sz="1800" b="1" spc="5" dirty="0" err="1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存储在介质上的数据</a:t>
            </a:r>
            <a:r>
              <a:rPr sz="1800" b="1" u="sng" spc="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的结构描述</a:t>
            </a:r>
            <a:r>
              <a:rPr sz="1800" b="1" spc="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，含存储</a:t>
            </a:r>
            <a:r>
              <a:rPr lang="zh-CN" altLang="en-US"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路径</a:t>
            </a:r>
            <a:r>
              <a:rPr sz="18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、存储方式</a:t>
            </a:r>
            <a:r>
              <a:rPr sz="18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、索引方式等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2223" y="4068317"/>
            <a:ext cx="6813042" cy="2735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9175" y="4062221"/>
            <a:ext cx="6821805" cy="2747010"/>
          </a:xfrm>
          <a:custGeom>
            <a:avLst/>
            <a:gdLst/>
            <a:ahLst/>
            <a:cxnLst/>
            <a:rect l="l" t="t" r="r" b="b"/>
            <a:pathLst>
              <a:path w="6821805" h="2747009">
                <a:moveTo>
                  <a:pt x="6821424" y="2747010"/>
                </a:moveTo>
                <a:lnTo>
                  <a:pt x="6821424" y="0"/>
                </a:lnTo>
                <a:lnTo>
                  <a:pt x="0" y="0"/>
                </a:lnTo>
                <a:lnTo>
                  <a:pt x="0" y="2747010"/>
                </a:lnTo>
                <a:lnTo>
                  <a:pt x="4572" y="2747010"/>
                </a:lnTo>
                <a:lnTo>
                  <a:pt x="4571" y="9906"/>
                </a:lnTo>
                <a:lnTo>
                  <a:pt x="9143" y="5334"/>
                </a:lnTo>
                <a:lnTo>
                  <a:pt x="9143" y="9906"/>
                </a:lnTo>
                <a:lnTo>
                  <a:pt x="6811517" y="9906"/>
                </a:lnTo>
                <a:lnTo>
                  <a:pt x="6811517" y="5334"/>
                </a:lnTo>
                <a:lnTo>
                  <a:pt x="6816089" y="9906"/>
                </a:lnTo>
                <a:lnTo>
                  <a:pt x="6816089" y="2747010"/>
                </a:lnTo>
                <a:lnTo>
                  <a:pt x="6821424" y="2747010"/>
                </a:lnTo>
                <a:close/>
              </a:path>
              <a:path w="6821805" h="2747009">
                <a:moveTo>
                  <a:pt x="9143" y="9906"/>
                </a:moveTo>
                <a:lnTo>
                  <a:pt x="9143" y="5334"/>
                </a:lnTo>
                <a:lnTo>
                  <a:pt x="4571" y="9906"/>
                </a:lnTo>
                <a:lnTo>
                  <a:pt x="9143" y="9906"/>
                </a:lnTo>
                <a:close/>
              </a:path>
              <a:path w="6821805" h="2747009">
                <a:moveTo>
                  <a:pt x="9143" y="2737104"/>
                </a:moveTo>
                <a:lnTo>
                  <a:pt x="9143" y="9906"/>
                </a:lnTo>
                <a:lnTo>
                  <a:pt x="4571" y="9906"/>
                </a:lnTo>
                <a:lnTo>
                  <a:pt x="4571" y="2737104"/>
                </a:lnTo>
                <a:lnTo>
                  <a:pt x="9143" y="2737104"/>
                </a:lnTo>
                <a:close/>
              </a:path>
              <a:path w="6821805" h="2747009">
                <a:moveTo>
                  <a:pt x="6816089" y="2737104"/>
                </a:moveTo>
                <a:lnTo>
                  <a:pt x="4571" y="2737104"/>
                </a:lnTo>
                <a:lnTo>
                  <a:pt x="9143" y="2741676"/>
                </a:lnTo>
                <a:lnTo>
                  <a:pt x="9144" y="2747010"/>
                </a:lnTo>
                <a:lnTo>
                  <a:pt x="6811517" y="2747010"/>
                </a:lnTo>
                <a:lnTo>
                  <a:pt x="6811517" y="2741676"/>
                </a:lnTo>
                <a:lnTo>
                  <a:pt x="6816089" y="2737104"/>
                </a:lnTo>
                <a:close/>
              </a:path>
              <a:path w="6821805" h="2747009">
                <a:moveTo>
                  <a:pt x="9144" y="2747010"/>
                </a:moveTo>
                <a:lnTo>
                  <a:pt x="9143" y="2741676"/>
                </a:lnTo>
                <a:lnTo>
                  <a:pt x="4571" y="2737104"/>
                </a:lnTo>
                <a:lnTo>
                  <a:pt x="4572" y="2747010"/>
                </a:lnTo>
                <a:lnTo>
                  <a:pt x="9144" y="2747010"/>
                </a:lnTo>
                <a:close/>
              </a:path>
              <a:path w="6821805" h="2747009">
                <a:moveTo>
                  <a:pt x="6816089" y="9906"/>
                </a:moveTo>
                <a:lnTo>
                  <a:pt x="6811517" y="5334"/>
                </a:lnTo>
                <a:lnTo>
                  <a:pt x="6811517" y="9906"/>
                </a:lnTo>
                <a:lnTo>
                  <a:pt x="6816089" y="9906"/>
                </a:lnTo>
                <a:close/>
              </a:path>
              <a:path w="6821805" h="2747009">
                <a:moveTo>
                  <a:pt x="6816089" y="2737104"/>
                </a:moveTo>
                <a:lnTo>
                  <a:pt x="6816089" y="9906"/>
                </a:lnTo>
                <a:lnTo>
                  <a:pt x="6811517" y="9906"/>
                </a:lnTo>
                <a:lnTo>
                  <a:pt x="6811517" y="2737104"/>
                </a:lnTo>
                <a:lnTo>
                  <a:pt x="6816089" y="2737104"/>
                </a:lnTo>
                <a:close/>
              </a:path>
              <a:path w="6821805" h="2747009">
                <a:moveTo>
                  <a:pt x="6816089" y="2747010"/>
                </a:moveTo>
                <a:lnTo>
                  <a:pt x="6816089" y="2737104"/>
                </a:lnTo>
                <a:lnTo>
                  <a:pt x="6811517" y="2741676"/>
                </a:lnTo>
                <a:lnTo>
                  <a:pt x="6811517" y="2747010"/>
                </a:lnTo>
                <a:lnTo>
                  <a:pt x="6816089" y="274701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22591" y="5932423"/>
            <a:ext cx="7378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 marR="5080" indent="-13970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Internal  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4083" y="5917933"/>
            <a:ext cx="9194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5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(External)  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6134" y="4335271"/>
            <a:ext cx="73787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 marR="5080" indent="-1778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Internal 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Schema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9473" y="4335271"/>
            <a:ext cx="115633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(Conceptual)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65800" y="4579111"/>
            <a:ext cx="70294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Schema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1525" y="4335271"/>
            <a:ext cx="78359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 marR="5080" indent="-40640">
              <a:lnSpc>
                <a:spcPct val="10000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External 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Schema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94439" y="4683252"/>
            <a:ext cx="173990" cy="311150"/>
          </a:xfrm>
          <a:custGeom>
            <a:avLst/>
            <a:gdLst/>
            <a:ahLst/>
            <a:cxnLst/>
            <a:rect l="l" t="t" r="r" b="b"/>
            <a:pathLst>
              <a:path w="173989" h="311150">
                <a:moveTo>
                  <a:pt x="0" y="0"/>
                </a:moveTo>
                <a:lnTo>
                  <a:pt x="0" y="310896"/>
                </a:lnTo>
                <a:lnTo>
                  <a:pt x="173736" y="310896"/>
                </a:lnTo>
                <a:lnTo>
                  <a:pt x="17373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9867" y="4678679"/>
            <a:ext cx="182880" cy="321310"/>
          </a:xfrm>
          <a:custGeom>
            <a:avLst/>
            <a:gdLst/>
            <a:ahLst/>
            <a:cxnLst/>
            <a:rect l="l" t="t" r="r" b="b"/>
            <a:pathLst>
              <a:path w="182879" h="321310">
                <a:moveTo>
                  <a:pt x="182879" y="320801"/>
                </a:moveTo>
                <a:lnTo>
                  <a:pt x="182879" y="0"/>
                </a:lnTo>
                <a:lnTo>
                  <a:pt x="0" y="0"/>
                </a:lnTo>
                <a:lnTo>
                  <a:pt x="0" y="320801"/>
                </a:lnTo>
                <a:lnTo>
                  <a:pt x="4572" y="320801"/>
                </a:lnTo>
                <a:lnTo>
                  <a:pt x="4572" y="9143"/>
                </a:lnTo>
                <a:lnTo>
                  <a:pt x="9905" y="4571"/>
                </a:lnTo>
                <a:lnTo>
                  <a:pt x="9905" y="9143"/>
                </a:lnTo>
                <a:lnTo>
                  <a:pt x="172974" y="9143"/>
                </a:lnTo>
                <a:lnTo>
                  <a:pt x="172974" y="4571"/>
                </a:lnTo>
                <a:lnTo>
                  <a:pt x="178307" y="9143"/>
                </a:lnTo>
                <a:lnTo>
                  <a:pt x="178307" y="320801"/>
                </a:lnTo>
                <a:lnTo>
                  <a:pt x="182879" y="320801"/>
                </a:lnTo>
                <a:close/>
              </a:path>
              <a:path w="182879" h="321310">
                <a:moveTo>
                  <a:pt x="9905" y="9143"/>
                </a:moveTo>
                <a:lnTo>
                  <a:pt x="9905" y="4571"/>
                </a:lnTo>
                <a:lnTo>
                  <a:pt x="4572" y="9143"/>
                </a:lnTo>
                <a:lnTo>
                  <a:pt x="9905" y="9143"/>
                </a:lnTo>
                <a:close/>
              </a:path>
              <a:path w="182879" h="321310">
                <a:moveTo>
                  <a:pt x="9905" y="310895"/>
                </a:moveTo>
                <a:lnTo>
                  <a:pt x="9905" y="9143"/>
                </a:lnTo>
                <a:lnTo>
                  <a:pt x="4572" y="9143"/>
                </a:lnTo>
                <a:lnTo>
                  <a:pt x="4572" y="310895"/>
                </a:lnTo>
                <a:lnTo>
                  <a:pt x="9905" y="310895"/>
                </a:lnTo>
                <a:close/>
              </a:path>
              <a:path w="182879" h="321310">
                <a:moveTo>
                  <a:pt x="178307" y="310895"/>
                </a:moveTo>
                <a:lnTo>
                  <a:pt x="4572" y="310895"/>
                </a:lnTo>
                <a:lnTo>
                  <a:pt x="9905" y="315467"/>
                </a:lnTo>
                <a:lnTo>
                  <a:pt x="9905" y="320801"/>
                </a:lnTo>
                <a:lnTo>
                  <a:pt x="172974" y="320801"/>
                </a:lnTo>
                <a:lnTo>
                  <a:pt x="172974" y="315467"/>
                </a:lnTo>
                <a:lnTo>
                  <a:pt x="178307" y="310895"/>
                </a:lnTo>
                <a:close/>
              </a:path>
              <a:path w="182879" h="321310">
                <a:moveTo>
                  <a:pt x="9905" y="320801"/>
                </a:moveTo>
                <a:lnTo>
                  <a:pt x="9905" y="315467"/>
                </a:lnTo>
                <a:lnTo>
                  <a:pt x="4572" y="310895"/>
                </a:lnTo>
                <a:lnTo>
                  <a:pt x="4572" y="320801"/>
                </a:lnTo>
                <a:lnTo>
                  <a:pt x="9905" y="320801"/>
                </a:lnTo>
                <a:close/>
              </a:path>
              <a:path w="182879" h="321310">
                <a:moveTo>
                  <a:pt x="178307" y="9143"/>
                </a:moveTo>
                <a:lnTo>
                  <a:pt x="172974" y="4571"/>
                </a:lnTo>
                <a:lnTo>
                  <a:pt x="172974" y="9143"/>
                </a:lnTo>
                <a:lnTo>
                  <a:pt x="178307" y="9143"/>
                </a:lnTo>
                <a:close/>
              </a:path>
              <a:path w="182879" h="321310">
                <a:moveTo>
                  <a:pt x="178307" y="310895"/>
                </a:moveTo>
                <a:lnTo>
                  <a:pt x="178307" y="9143"/>
                </a:lnTo>
                <a:lnTo>
                  <a:pt x="172974" y="9143"/>
                </a:lnTo>
                <a:lnTo>
                  <a:pt x="172974" y="310895"/>
                </a:lnTo>
                <a:lnTo>
                  <a:pt x="178307" y="310895"/>
                </a:lnTo>
                <a:close/>
              </a:path>
              <a:path w="182879" h="321310">
                <a:moveTo>
                  <a:pt x="178307" y="320801"/>
                </a:moveTo>
                <a:lnTo>
                  <a:pt x="178307" y="310895"/>
                </a:lnTo>
                <a:lnTo>
                  <a:pt x="172974" y="315467"/>
                </a:lnTo>
                <a:lnTo>
                  <a:pt x="172974" y="320801"/>
                </a:lnTo>
                <a:lnTo>
                  <a:pt x="178307" y="32080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4439" y="5010150"/>
            <a:ext cx="173990" cy="311150"/>
          </a:xfrm>
          <a:custGeom>
            <a:avLst/>
            <a:gdLst/>
            <a:ahLst/>
            <a:cxnLst/>
            <a:rect l="l" t="t" r="r" b="b"/>
            <a:pathLst>
              <a:path w="173989" h="311150">
                <a:moveTo>
                  <a:pt x="0" y="0"/>
                </a:moveTo>
                <a:lnTo>
                  <a:pt x="0" y="310896"/>
                </a:lnTo>
                <a:lnTo>
                  <a:pt x="173736" y="310896"/>
                </a:lnTo>
                <a:lnTo>
                  <a:pt x="17373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9867" y="5005578"/>
            <a:ext cx="182880" cy="321310"/>
          </a:xfrm>
          <a:custGeom>
            <a:avLst/>
            <a:gdLst/>
            <a:ahLst/>
            <a:cxnLst/>
            <a:rect l="l" t="t" r="r" b="b"/>
            <a:pathLst>
              <a:path w="182879" h="321310">
                <a:moveTo>
                  <a:pt x="182879" y="320801"/>
                </a:moveTo>
                <a:lnTo>
                  <a:pt x="182879" y="0"/>
                </a:lnTo>
                <a:lnTo>
                  <a:pt x="0" y="0"/>
                </a:lnTo>
                <a:lnTo>
                  <a:pt x="0" y="320801"/>
                </a:lnTo>
                <a:lnTo>
                  <a:pt x="4572" y="320801"/>
                </a:lnTo>
                <a:lnTo>
                  <a:pt x="4572" y="9144"/>
                </a:lnTo>
                <a:lnTo>
                  <a:pt x="9905" y="4572"/>
                </a:lnTo>
                <a:lnTo>
                  <a:pt x="9905" y="9144"/>
                </a:lnTo>
                <a:lnTo>
                  <a:pt x="172974" y="9144"/>
                </a:lnTo>
                <a:lnTo>
                  <a:pt x="172974" y="4572"/>
                </a:lnTo>
                <a:lnTo>
                  <a:pt x="178307" y="9144"/>
                </a:lnTo>
                <a:lnTo>
                  <a:pt x="178307" y="320801"/>
                </a:lnTo>
                <a:lnTo>
                  <a:pt x="182879" y="320801"/>
                </a:lnTo>
                <a:close/>
              </a:path>
              <a:path w="182879" h="321310">
                <a:moveTo>
                  <a:pt x="9905" y="9144"/>
                </a:moveTo>
                <a:lnTo>
                  <a:pt x="9905" y="4572"/>
                </a:lnTo>
                <a:lnTo>
                  <a:pt x="4572" y="9144"/>
                </a:lnTo>
                <a:lnTo>
                  <a:pt x="9905" y="9144"/>
                </a:lnTo>
                <a:close/>
              </a:path>
              <a:path w="182879" h="321310">
                <a:moveTo>
                  <a:pt x="9905" y="310896"/>
                </a:moveTo>
                <a:lnTo>
                  <a:pt x="9905" y="9144"/>
                </a:lnTo>
                <a:lnTo>
                  <a:pt x="4572" y="9144"/>
                </a:lnTo>
                <a:lnTo>
                  <a:pt x="4572" y="310896"/>
                </a:lnTo>
                <a:lnTo>
                  <a:pt x="9905" y="310896"/>
                </a:lnTo>
                <a:close/>
              </a:path>
              <a:path w="182879" h="321310">
                <a:moveTo>
                  <a:pt x="178307" y="310896"/>
                </a:moveTo>
                <a:lnTo>
                  <a:pt x="4572" y="310896"/>
                </a:lnTo>
                <a:lnTo>
                  <a:pt x="9905" y="315468"/>
                </a:lnTo>
                <a:lnTo>
                  <a:pt x="9905" y="320801"/>
                </a:lnTo>
                <a:lnTo>
                  <a:pt x="172974" y="320801"/>
                </a:lnTo>
                <a:lnTo>
                  <a:pt x="172974" y="315468"/>
                </a:lnTo>
                <a:lnTo>
                  <a:pt x="178307" y="310896"/>
                </a:lnTo>
                <a:close/>
              </a:path>
              <a:path w="182879" h="321310">
                <a:moveTo>
                  <a:pt x="9905" y="320801"/>
                </a:moveTo>
                <a:lnTo>
                  <a:pt x="9905" y="315468"/>
                </a:lnTo>
                <a:lnTo>
                  <a:pt x="4572" y="310896"/>
                </a:lnTo>
                <a:lnTo>
                  <a:pt x="4572" y="320801"/>
                </a:lnTo>
                <a:lnTo>
                  <a:pt x="9905" y="320801"/>
                </a:lnTo>
                <a:close/>
              </a:path>
              <a:path w="182879" h="321310">
                <a:moveTo>
                  <a:pt x="178307" y="9144"/>
                </a:moveTo>
                <a:lnTo>
                  <a:pt x="172974" y="4572"/>
                </a:lnTo>
                <a:lnTo>
                  <a:pt x="172974" y="9144"/>
                </a:lnTo>
                <a:lnTo>
                  <a:pt x="178307" y="9144"/>
                </a:lnTo>
                <a:close/>
              </a:path>
              <a:path w="182879" h="321310">
                <a:moveTo>
                  <a:pt x="178307" y="310896"/>
                </a:moveTo>
                <a:lnTo>
                  <a:pt x="178307" y="9144"/>
                </a:lnTo>
                <a:lnTo>
                  <a:pt x="172974" y="9144"/>
                </a:lnTo>
                <a:lnTo>
                  <a:pt x="172974" y="310896"/>
                </a:lnTo>
                <a:lnTo>
                  <a:pt x="178307" y="310896"/>
                </a:lnTo>
                <a:close/>
              </a:path>
              <a:path w="182879" h="321310">
                <a:moveTo>
                  <a:pt x="178307" y="320801"/>
                </a:moveTo>
                <a:lnTo>
                  <a:pt x="178307" y="310896"/>
                </a:lnTo>
                <a:lnTo>
                  <a:pt x="172974" y="315468"/>
                </a:lnTo>
                <a:lnTo>
                  <a:pt x="172974" y="320801"/>
                </a:lnTo>
                <a:lnTo>
                  <a:pt x="178307" y="32080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94439" y="5351526"/>
            <a:ext cx="173990" cy="311150"/>
          </a:xfrm>
          <a:custGeom>
            <a:avLst/>
            <a:gdLst/>
            <a:ahLst/>
            <a:cxnLst/>
            <a:rect l="l" t="t" r="r" b="b"/>
            <a:pathLst>
              <a:path w="173989" h="311150">
                <a:moveTo>
                  <a:pt x="0" y="0"/>
                </a:moveTo>
                <a:lnTo>
                  <a:pt x="0" y="310896"/>
                </a:lnTo>
                <a:lnTo>
                  <a:pt x="173736" y="310896"/>
                </a:lnTo>
                <a:lnTo>
                  <a:pt x="17373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9867" y="5346953"/>
            <a:ext cx="182880" cy="321310"/>
          </a:xfrm>
          <a:custGeom>
            <a:avLst/>
            <a:gdLst/>
            <a:ahLst/>
            <a:cxnLst/>
            <a:rect l="l" t="t" r="r" b="b"/>
            <a:pathLst>
              <a:path w="182879" h="321310">
                <a:moveTo>
                  <a:pt x="182879" y="320801"/>
                </a:moveTo>
                <a:lnTo>
                  <a:pt x="182879" y="0"/>
                </a:lnTo>
                <a:lnTo>
                  <a:pt x="0" y="0"/>
                </a:lnTo>
                <a:lnTo>
                  <a:pt x="0" y="320801"/>
                </a:lnTo>
                <a:lnTo>
                  <a:pt x="4572" y="320801"/>
                </a:lnTo>
                <a:lnTo>
                  <a:pt x="4572" y="9144"/>
                </a:lnTo>
                <a:lnTo>
                  <a:pt x="9905" y="4572"/>
                </a:lnTo>
                <a:lnTo>
                  <a:pt x="9905" y="9144"/>
                </a:lnTo>
                <a:lnTo>
                  <a:pt x="172974" y="9144"/>
                </a:lnTo>
                <a:lnTo>
                  <a:pt x="172974" y="4572"/>
                </a:lnTo>
                <a:lnTo>
                  <a:pt x="178307" y="9144"/>
                </a:lnTo>
                <a:lnTo>
                  <a:pt x="178307" y="320801"/>
                </a:lnTo>
                <a:lnTo>
                  <a:pt x="182879" y="320801"/>
                </a:lnTo>
                <a:close/>
              </a:path>
              <a:path w="182879" h="321310">
                <a:moveTo>
                  <a:pt x="9905" y="9144"/>
                </a:moveTo>
                <a:lnTo>
                  <a:pt x="9905" y="4572"/>
                </a:lnTo>
                <a:lnTo>
                  <a:pt x="4572" y="9144"/>
                </a:lnTo>
                <a:lnTo>
                  <a:pt x="9905" y="9144"/>
                </a:lnTo>
                <a:close/>
              </a:path>
              <a:path w="182879" h="321310">
                <a:moveTo>
                  <a:pt x="9905" y="310896"/>
                </a:moveTo>
                <a:lnTo>
                  <a:pt x="9905" y="9144"/>
                </a:lnTo>
                <a:lnTo>
                  <a:pt x="4572" y="9144"/>
                </a:lnTo>
                <a:lnTo>
                  <a:pt x="4572" y="310896"/>
                </a:lnTo>
                <a:lnTo>
                  <a:pt x="9905" y="310896"/>
                </a:lnTo>
                <a:close/>
              </a:path>
              <a:path w="182879" h="321310">
                <a:moveTo>
                  <a:pt x="178307" y="310896"/>
                </a:moveTo>
                <a:lnTo>
                  <a:pt x="4572" y="310896"/>
                </a:lnTo>
                <a:lnTo>
                  <a:pt x="9905" y="315468"/>
                </a:lnTo>
                <a:lnTo>
                  <a:pt x="9905" y="320801"/>
                </a:lnTo>
                <a:lnTo>
                  <a:pt x="172974" y="320801"/>
                </a:lnTo>
                <a:lnTo>
                  <a:pt x="172974" y="315468"/>
                </a:lnTo>
                <a:lnTo>
                  <a:pt x="178307" y="310896"/>
                </a:lnTo>
                <a:close/>
              </a:path>
              <a:path w="182879" h="321310">
                <a:moveTo>
                  <a:pt x="9905" y="320801"/>
                </a:moveTo>
                <a:lnTo>
                  <a:pt x="9905" y="315468"/>
                </a:lnTo>
                <a:lnTo>
                  <a:pt x="4572" y="310896"/>
                </a:lnTo>
                <a:lnTo>
                  <a:pt x="4572" y="320801"/>
                </a:lnTo>
                <a:lnTo>
                  <a:pt x="9905" y="320801"/>
                </a:lnTo>
                <a:close/>
              </a:path>
              <a:path w="182879" h="321310">
                <a:moveTo>
                  <a:pt x="178307" y="9144"/>
                </a:moveTo>
                <a:lnTo>
                  <a:pt x="172974" y="4572"/>
                </a:lnTo>
                <a:lnTo>
                  <a:pt x="172974" y="9144"/>
                </a:lnTo>
                <a:lnTo>
                  <a:pt x="178307" y="9144"/>
                </a:lnTo>
                <a:close/>
              </a:path>
              <a:path w="182879" h="321310">
                <a:moveTo>
                  <a:pt x="178307" y="310896"/>
                </a:moveTo>
                <a:lnTo>
                  <a:pt x="178307" y="9144"/>
                </a:lnTo>
                <a:lnTo>
                  <a:pt x="172974" y="9144"/>
                </a:lnTo>
                <a:lnTo>
                  <a:pt x="172974" y="310896"/>
                </a:lnTo>
                <a:lnTo>
                  <a:pt x="178307" y="310896"/>
                </a:lnTo>
                <a:close/>
              </a:path>
              <a:path w="182879" h="321310">
                <a:moveTo>
                  <a:pt x="178307" y="320801"/>
                </a:moveTo>
                <a:lnTo>
                  <a:pt x="178307" y="310896"/>
                </a:lnTo>
                <a:lnTo>
                  <a:pt x="172974" y="315468"/>
                </a:lnTo>
                <a:lnTo>
                  <a:pt x="172974" y="320801"/>
                </a:lnTo>
                <a:lnTo>
                  <a:pt x="178307" y="32080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94439" y="5692902"/>
            <a:ext cx="173990" cy="311150"/>
          </a:xfrm>
          <a:custGeom>
            <a:avLst/>
            <a:gdLst/>
            <a:ahLst/>
            <a:cxnLst/>
            <a:rect l="l" t="t" r="r" b="b"/>
            <a:pathLst>
              <a:path w="173989" h="311150">
                <a:moveTo>
                  <a:pt x="0" y="0"/>
                </a:moveTo>
                <a:lnTo>
                  <a:pt x="0" y="310896"/>
                </a:lnTo>
                <a:lnTo>
                  <a:pt x="173736" y="310896"/>
                </a:lnTo>
                <a:lnTo>
                  <a:pt x="17373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89867" y="5688329"/>
            <a:ext cx="182880" cy="321310"/>
          </a:xfrm>
          <a:custGeom>
            <a:avLst/>
            <a:gdLst/>
            <a:ahLst/>
            <a:cxnLst/>
            <a:rect l="l" t="t" r="r" b="b"/>
            <a:pathLst>
              <a:path w="182879" h="321310">
                <a:moveTo>
                  <a:pt x="182880" y="320801"/>
                </a:moveTo>
                <a:lnTo>
                  <a:pt x="182879" y="0"/>
                </a:lnTo>
                <a:lnTo>
                  <a:pt x="0" y="0"/>
                </a:lnTo>
                <a:lnTo>
                  <a:pt x="0" y="320801"/>
                </a:lnTo>
                <a:lnTo>
                  <a:pt x="4572" y="320801"/>
                </a:lnTo>
                <a:lnTo>
                  <a:pt x="4572" y="9143"/>
                </a:lnTo>
                <a:lnTo>
                  <a:pt x="9905" y="4571"/>
                </a:lnTo>
                <a:lnTo>
                  <a:pt x="9905" y="9143"/>
                </a:lnTo>
                <a:lnTo>
                  <a:pt x="172974" y="9143"/>
                </a:lnTo>
                <a:lnTo>
                  <a:pt x="172974" y="4571"/>
                </a:lnTo>
                <a:lnTo>
                  <a:pt x="178307" y="9143"/>
                </a:lnTo>
                <a:lnTo>
                  <a:pt x="178308" y="320801"/>
                </a:lnTo>
                <a:lnTo>
                  <a:pt x="182880" y="320801"/>
                </a:lnTo>
                <a:close/>
              </a:path>
              <a:path w="182879" h="321310">
                <a:moveTo>
                  <a:pt x="9905" y="9143"/>
                </a:moveTo>
                <a:lnTo>
                  <a:pt x="9905" y="4571"/>
                </a:lnTo>
                <a:lnTo>
                  <a:pt x="4572" y="9143"/>
                </a:lnTo>
                <a:lnTo>
                  <a:pt x="9905" y="9143"/>
                </a:lnTo>
                <a:close/>
              </a:path>
              <a:path w="182879" h="321310">
                <a:moveTo>
                  <a:pt x="9906" y="310895"/>
                </a:moveTo>
                <a:lnTo>
                  <a:pt x="9905" y="9143"/>
                </a:lnTo>
                <a:lnTo>
                  <a:pt x="4572" y="9143"/>
                </a:lnTo>
                <a:lnTo>
                  <a:pt x="4572" y="310895"/>
                </a:lnTo>
                <a:lnTo>
                  <a:pt x="9906" y="310895"/>
                </a:lnTo>
                <a:close/>
              </a:path>
              <a:path w="182879" h="321310">
                <a:moveTo>
                  <a:pt x="178308" y="310895"/>
                </a:moveTo>
                <a:lnTo>
                  <a:pt x="4572" y="310895"/>
                </a:lnTo>
                <a:lnTo>
                  <a:pt x="9906" y="315467"/>
                </a:lnTo>
                <a:lnTo>
                  <a:pt x="9906" y="320801"/>
                </a:lnTo>
                <a:lnTo>
                  <a:pt x="172974" y="320801"/>
                </a:lnTo>
                <a:lnTo>
                  <a:pt x="172974" y="315467"/>
                </a:lnTo>
                <a:lnTo>
                  <a:pt x="178308" y="310895"/>
                </a:lnTo>
                <a:close/>
              </a:path>
              <a:path w="182879" h="321310">
                <a:moveTo>
                  <a:pt x="9906" y="320801"/>
                </a:moveTo>
                <a:lnTo>
                  <a:pt x="9906" y="315467"/>
                </a:lnTo>
                <a:lnTo>
                  <a:pt x="4572" y="310895"/>
                </a:lnTo>
                <a:lnTo>
                  <a:pt x="4572" y="320801"/>
                </a:lnTo>
                <a:lnTo>
                  <a:pt x="9906" y="320801"/>
                </a:lnTo>
                <a:close/>
              </a:path>
              <a:path w="182879" h="321310">
                <a:moveTo>
                  <a:pt x="178307" y="9143"/>
                </a:moveTo>
                <a:lnTo>
                  <a:pt x="172974" y="4571"/>
                </a:lnTo>
                <a:lnTo>
                  <a:pt x="172974" y="9143"/>
                </a:lnTo>
                <a:lnTo>
                  <a:pt x="178307" y="9143"/>
                </a:lnTo>
                <a:close/>
              </a:path>
              <a:path w="182879" h="321310">
                <a:moveTo>
                  <a:pt x="178308" y="310895"/>
                </a:moveTo>
                <a:lnTo>
                  <a:pt x="178307" y="9143"/>
                </a:lnTo>
                <a:lnTo>
                  <a:pt x="172974" y="9143"/>
                </a:lnTo>
                <a:lnTo>
                  <a:pt x="172974" y="310895"/>
                </a:lnTo>
                <a:lnTo>
                  <a:pt x="178308" y="310895"/>
                </a:lnTo>
                <a:close/>
              </a:path>
              <a:path w="182879" h="321310">
                <a:moveTo>
                  <a:pt x="178308" y="320801"/>
                </a:moveTo>
                <a:lnTo>
                  <a:pt x="178308" y="310895"/>
                </a:lnTo>
                <a:lnTo>
                  <a:pt x="172974" y="315467"/>
                </a:lnTo>
                <a:lnTo>
                  <a:pt x="172974" y="320801"/>
                </a:lnTo>
                <a:lnTo>
                  <a:pt x="178308" y="32080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94439" y="6034278"/>
            <a:ext cx="173990" cy="311150"/>
          </a:xfrm>
          <a:custGeom>
            <a:avLst/>
            <a:gdLst/>
            <a:ahLst/>
            <a:cxnLst/>
            <a:rect l="l" t="t" r="r" b="b"/>
            <a:pathLst>
              <a:path w="173989" h="311150">
                <a:moveTo>
                  <a:pt x="0" y="0"/>
                </a:moveTo>
                <a:lnTo>
                  <a:pt x="0" y="310896"/>
                </a:lnTo>
                <a:lnTo>
                  <a:pt x="173736" y="310896"/>
                </a:lnTo>
                <a:lnTo>
                  <a:pt x="17373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89867" y="6029705"/>
            <a:ext cx="182880" cy="320040"/>
          </a:xfrm>
          <a:custGeom>
            <a:avLst/>
            <a:gdLst/>
            <a:ahLst/>
            <a:cxnLst/>
            <a:rect l="l" t="t" r="r" b="b"/>
            <a:pathLst>
              <a:path w="182879" h="320039">
                <a:moveTo>
                  <a:pt x="182879" y="320039"/>
                </a:moveTo>
                <a:lnTo>
                  <a:pt x="182879" y="0"/>
                </a:lnTo>
                <a:lnTo>
                  <a:pt x="0" y="0"/>
                </a:lnTo>
                <a:lnTo>
                  <a:pt x="0" y="320039"/>
                </a:lnTo>
                <a:lnTo>
                  <a:pt x="4572" y="320039"/>
                </a:lnTo>
                <a:lnTo>
                  <a:pt x="4572" y="9143"/>
                </a:lnTo>
                <a:lnTo>
                  <a:pt x="9905" y="4571"/>
                </a:lnTo>
                <a:lnTo>
                  <a:pt x="9905" y="9143"/>
                </a:lnTo>
                <a:lnTo>
                  <a:pt x="172974" y="9143"/>
                </a:lnTo>
                <a:lnTo>
                  <a:pt x="172974" y="4571"/>
                </a:lnTo>
                <a:lnTo>
                  <a:pt x="178307" y="9143"/>
                </a:lnTo>
                <a:lnTo>
                  <a:pt x="178307" y="320039"/>
                </a:lnTo>
                <a:lnTo>
                  <a:pt x="182879" y="320039"/>
                </a:lnTo>
                <a:close/>
              </a:path>
              <a:path w="182879" h="320039">
                <a:moveTo>
                  <a:pt x="9905" y="9143"/>
                </a:moveTo>
                <a:lnTo>
                  <a:pt x="9905" y="4571"/>
                </a:lnTo>
                <a:lnTo>
                  <a:pt x="4572" y="9143"/>
                </a:lnTo>
                <a:lnTo>
                  <a:pt x="9905" y="9143"/>
                </a:lnTo>
                <a:close/>
              </a:path>
              <a:path w="182879" h="320039">
                <a:moveTo>
                  <a:pt x="9905" y="310895"/>
                </a:moveTo>
                <a:lnTo>
                  <a:pt x="9905" y="9143"/>
                </a:lnTo>
                <a:lnTo>
                  <a:pt x="4572" y="9143"/>
                </a:lnTo>
                <a:lnTo>
                  <a:pt x="4572" y="310895"/>
                </a:lnTo>
                <a:lnTo>
                  <a:pt x="9905" y="310895"/>
                </a:lnTo>
                <a:close/>
              </a:path>
              <a:path w="182879" h="320039">
                <a:moveTo>
                  <a:pt x="178307" y="310895"/>
                </a:moveTo>
                <a:lnTo>
                  <a:pt x="4572" y="310895"/>
                </a:lnTo>
                <a:lnTo>
                  <a:pt x="9905" y="315467"/>
                </a:lnTo>
                <a:lnTo>
                  <a:pt x="9905" y="320039"/>
                </a:lnTo>
                <a:lnTo>
                  <a:pt x="172974" y="320039"/>
                </a:lnTo>
                <a:lnTo>
                  <a:pt x="172974" y="315467"/>
                </a:lnTo>
                <a:lnTo>
                  <a:pt x="178307" y="310895"/>
                </a:lnTo>
                <a:close/>
              </a:path>
              <a:path w="182879" h="320039">
                <a:moveTo>
                  <a:pt x="9905" y="320039"/>
                </a:moveTo>
                <a:lnTo>
                  <a:pt x="9905" y="315467"/>
                </a:lnTo>
                <a:lnTo>
                  <a:pt x="4572" y="310895"/>
                </a:lnTo>
                <a:lnTo>
                  <a:pt x="4572" y="320039"/>
                </a:lnTo>
                <a:lnTo>
                  <a:pt x="9905" y="320039"/>
                </a:lnTo>
                <a:close/>
              </a:path>
              <a:path w="182879" h="320039">
                <a:moveTo>
                  <a:pt x="178307" y="9143"/>
                </a:moveTo>
                <a:lnTo>
                  <a:pt x="172974" y="4571"/>
                </a:lnTo>
                <a:lnTo>
                  <a:pt x="172974" y="9143"/>
                </a:lnTo>
                <a:lnTo>
                  <a:pt x="178307" y="9143"/>
                </a:lnTo>
                <a:close/>
              </a:path>
              <a:path w="182879" h="320039">
                <a:moveTo>
                  <a:pt x="178307" y="310895"/>
                </a:moveTo>
                <a:lnTo>
                  <a:pt x="178307" y="9143"/>
                </a:lnTo>
                <a:lnTo>
                  <a:pt x="172974" y="9143"/>
                </a:lnTo>
                <a:lnTo>
                  <a:pt x="172974" y="310895"/>
                </a:lnTo>
                <a:lnTo>
                  <a:pt x="178307" y="310895"/>
                </a:lnTo>
                <a:close/>
              </a:path>
              <a:path w="182879" h="320039">
                <a:moveTo>
                  <a:pt x="178307" y="320039"/>
                </a:moveTo>
                <a:lnTo>
                  <a:pt x="178307" y="310895"/>
                </a:lnTo>
                <a:lnTo>
                  <a:pt x="172974" y="315467"/>
                </a:lnTo>
                <a:lnTo>
                  <a:pt x="172974" y="320039"/>
                </a:lnTo>
                <a:lnTo>
                  <a:pt x="178307" y="32003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94995" y="5102352"/>
            <a:ext cx="186055" cy="557530"/>
          </a:xfrm>
          <a:custGeom>
            <a:avLst/>
            <a:gdLst/>
            <a:ahLst/>
            <a:cxnLst/>
            <a:rect l="l" t="t" r="r" b="b"/>
            <a:pathLst>
              <a:path w="186054" h="557529">
                <a:moveTo>
                  <a:pt x="0" y="0"/>
                </a:moveTo>
                <a:lnTo>
                  <a:pt x="0" y="557022"/>
                </a:lnTo>
                <a:lnTo>
                  <a:pt x="185927" y="557022"/>
                </a:lnTo>
                <a:lnTo>
                  <a:pt x="18592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90410" y="5097779"/>
            <a:ext cx="195580" cy="566420"/>
          </a:xfrm>
          <a:custGeom>
            <a:avLst/>
            <a:gdLst/>
            <a:ahLst/>
            <a:cxnLst/>
            <a:rect l="l" t="t" r="r" b="b"/>
            <a:pathLst>
              <a:path w="195579" h="566420">
                <a:moveTo>
                  <a:pt x="195072" y="566165"/>
                </a:moveTo>
                <a:lnTo>
                  <a:pt x="195072" y="0"/>
                </a:lnTo>
                <a:lnTo>
                  <a:pt x="0" y="0"/>
                </a:lnTo>
                <a:lnTo>
                  <a:pt x="0" y="566165"/>
                </a:lnTo>
                <a:lnTo>
                  <a:pt x="4584" y="566165"/>
                </a:lnTo>
                <a:lnTo>
                  <a:pt x="4584" y="9143"/>
                </a:lnTo>
                <a:lnTo>
                  <a:pt x="9156" y="4571"/>
                </a:lnTo>
                <a:lnTo>
                  <a:pt x="9156" y="9143"/>
                </a:lnTo>
                <a:lnTo>
                  <a:pt x="185166" y="9143"/>
                </a:lnTo>
                <a:lnTo>
                  <a:pt x="185166" y="4571"/>
                </a:lnTo>
                <a:lnTo>
                  <a:pt x="190500" y="9143"/>
                </a:lnTo>
                <a:lnTo>
                  <a:pt x="190500" y="566165"/>
                </a:lnTo>
                <a:lnTo>
                  <a:pt x="195072" y="566165"/>
                </a:lnTo>
                <a:close/>
              </a:path>
              <a:path w="195579" h="566420">
                <a:moveTo>
                  <a:pt x="9156" y="9143"/>
                </a:moveTo>
                <a:lnTo>
                  <a:pt x="9156" y="4571"/>
                </a:lnTo>
                <a:lnTo>
                  <a:pt x="4584" y="9143"/>
                </a:lnTo>
                <a:lnTo>
                  <a:pt x="9156" y="9143"/>
                </a:lnTo>
                <a:close/>
              </a:path>
              <a:path w="195579" h="566420">
                <a:moveTo>
                  <a:pt x="9156" y="557021"/>
                </a:moveTo>
                <a:lnTo>
                  <a:pt x="9156" y="9143"/>
                </a:lnTo>
                <a:lnTo>
                  <a:pt x="4584" y="9143"/>
                </a:lnTo>
                <a:lnTo>
                  <a:pt x="4584" y="557021"/>
                </a:lnTo>
                <a:lnTo>
                  <a:pt x="9156" y="557021"/>
                </a:lnTo>
                <a:close/>
              </a:path>
              <a:path w="195579" h="566420">
                <a:moveTo>
                  <a:pt x="190500" y="557021"/>
                </a:moveTo>
                <a:lnTo>
                  <a:pt x="4584" y="557021"/>
                </a:lnTo>
                <a:lnTo>
                  <a:pt x="9156" y="561593"/>
                </a:lnTo>
                <a:lnTo>
                  <a:pt x="9156" y="566165"/>
                </a:lnTo>
                <a:lnTo>
                  <a:pt x="185166" y="566165"/>
                </a:lnTo>
                <a:lnTo>
                  <a:pt x="185166" y="561593"/>
                </a:lnTo>
                <a:lnTo>
                  <a:pt x="190500" y="557021"/>
                </a:lnTo>
                <a:close/>
              </a:path>
              <a:path w="195579" h="566420">
                <a:moveTo>
                  <a:pt x="9156" y="566165"/>
                </a:moveTo>
                <a:lnTo>
                  <a:pt x="9156" y="561593"/>
                </a:lnTo>
                <a:lnTo>
                  <a:pt x="4584" y="557021"/>
                </a:lnTo>
                <a:lnTo>
                  <a:pt x="4584" y="566165"/>
                </a:lnTo>
                <a:lnTo>
                  <a:pt x="9156" y="566165"/>
                </a:lnTo>
                <a:close/>
              </a:path>
              <a:path w="195579" h="566420">
                <a:moveTo>
                  <a:pt x="190500" y="9143"/>
                </a:moveTo>
                <a:lnTo>
                  <a:pt x="185166" y="4571"/>
                </a:lnTo>
                <a:lnTo>
                  <a:pt x="185166" y="9143"/>
                </a:lnTo>
                <a:lnTo>
                  <a:pt x="190500" y="9143"/>
                </a:lnTo>
                <a:close/>
              </a:path>
              <a:path w="195579" h="566420">
                <a:moveTo>
                  <a:pt x="190500" y="557021"/>
                </a:moveTo>
                <a:lnTo>
                  <a:pt x="190500" y="9143"/>
                </a:lnTo>
                <a:lnTo>
                  <a:pt x="185166" y="9143"/>
                </a:lnTo>
                <a:lnTo>
                  <a:pt x="185166" y="557021"/>
                </a:lnTo>
                <a:lnTo>
                  <a:pt x="190500" y="557021"/>
                </a:lnTo>
                <a:close/>
              </a:path>
              <a:path w="195579" h="566420">
                <a:moveTo>
                  <a:pt x="190500" y="566165"/>
                </a:moveTo>
                <a:lnTo>
                  <a:pt x="190500" y="557021"/>
                </a:lnTo>
                <a:lnTo>
                  <a:pt x="185166" y="561593"/>
                </a:lnTo>
                <a:lnTo>
                  <a:pt x="185166" y="566165"/>
                </a:lnTo>
                <a:lnTo>
                  <a:pt x="190500" y="56616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56809" y="5713729"/>
            <a:ext cx="191135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4060">
              <a:lnSpc>
                <a:spcPts val="1820"/>
              </a:lnSpc>
            </a:pP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C-I</a:t>
            </a:r>
            <a:r>
              <a:rPr sz="1600" b="1" spc="-8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Mapping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R="882650" algn="ctr">
              <a:lnSpc>
                <a:spcPts val="1820"/>
              </a:lnSpc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Conceptual</a:t>
            </a: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R="883285" algn="ctr">
              <a:lnSpc>
                <a:spcPct val="100000"/>
              </a:lnSpc>
            </a:pP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View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61103" y="6477253"/>
            <a:ext cx="126746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E-C</a:t>
            </a:r>
            <a:r>
              <a:rPr sz="1600" b="1" spc="-9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Mapping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6527" y="955802"/>
            <a:ext cx="8055609" cy="354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1985"/>
              </a:spcBef>
            </a:pP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两层映像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890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E-C </a:t>
            </a:r>
            <a:r>
              <a:rPr sz="1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Mapping</a:t>
            </a:r>
            <a:r>
              <a:rPr sz="1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External </a:t>
            </a:r>
            <a:r>
              <a:rPr sz="18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Schema-Conceptual 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1800" b="1" spc="4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Mapping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374015">
              <a:lnSpc>
                <a:spcPct val="100000"/>
              </a:lnSpc>
              <a:spcBef>
                <a:spcPts val="215"/>
              </a:spcBef>
            </a:pPr>
            <a:r>
              <a:rPr sz="18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将外模式映射为概念模式，从而支持实现数据概念视图向外部视图的转换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74015">
              <a:lnSpc>
                <a:spcPct val="100000"/>
              </a:lnSpc>
              <a:spcBef>
                <a:spcPts val="215"/>
              </a:spcBef>
            </a:pP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18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便于用户观察和使用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8265">
              <a:lnSpc>
                <a:spcPct val="100000"/>
              </a:lnSpc>
              <a:spcBef>
                <a:spcPts val="215"/>
              </a:spcBef>
            </a:pPr>
            <a:r>
              <a:rPr sz="18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C-I Mapping</a:t>
            </a:r>
            <a:r>
              <a:rPr sz="18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18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Conceptual Schema-Internal 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1800" b="1" spc="114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Mapping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374015">
              <a:lnSpc>
                <a:spcPct val="100000"/>
              </a:lnSpc>
              <a:spcBef>
                <a:spcPts val="215"/>
              </a:spcBef>
            </a:pPr>
            <a:r>
              <a:rPr sz="18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将概念模式映射为内模式，从而支持实现数据概念视图向内部视图的转换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74015">
              <a:lnSpc>
                <a:spcPct val="100000"/>
              </a:lnSpc>
              <a:spcBef>
                <a:spcPts val="215"/>
              </a:spcBef>
            </a:pPr>
            <a:r>
              <a:rPr sz="18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便于计算机进行存储和处理</a:t>
            </a:r>
            <a:endParaRPr sz="18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4"/>
          <p:cNvSpPr txBox="1"/>
          <p:nvPr/>
        </p:nvSpPr>
        <p:spPr>
          <a:xfrm>
            <a:off x="853573" y="913129"/>
            <a:ext cx="4222115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0485" y="1753361"/>
            <a:ext cx="8550402" cy="5042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573" y="913129"/>
            <a:ext cx="4222115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9751" y="989838"/>
            <a:ext cx="1557020" cy="36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35"/>
              </a:lnSpc>
            </a:pP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两个独立性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36071" y="4002023"/>
            <a:ext cx="4821935" cy="2843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4627" y="1557680"/>
            <a:ext cx="8807450" cy="2209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965" marR="6553835" indent="-88900">
              <a:lnSpc>
                <a:spcPct val="121000"/>
              </a:lnSpc>
            </a:pP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两个独立性 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逻辑数据独立性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0965" marR="207645" indent="443865">
              <a:lnSpc>
                <a:spcPct val="100000"/>
              </a:lnSpc>
              <a:spcBef>
                <a:spcPts val="410"/>
              </a:spcBef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当概念模式变化时，可以不改变外部模式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只需改变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E-C 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Mapping)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，从而 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无需改变应用程序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0965">
              <a:lnSpc>
                <a:spcPct val="100000"/>
              </a:lnSpc>
              <a:spcBef>
                <a:spcPts val="450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物理数据独立性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0965" marR="5080" indent="400050">
              <a:lnSpc>
                <a:spcPct val="100000"/>
              </a:lnSpc>
              <a:spcBef>
                <a:spcPts val="410"/>
              </a:spcBef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当内部模式变化时，可以不改变概念模式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只需改变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C-I 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Mapping)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，从而不  改变外部模式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17959" y="4589779"/>
            <a:ext cx="426339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</a:t>
            </a:r>
            <a:r>
              <a:rPr sz="16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6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03530" marR="5080" indent="50800">
              <a:lnSpc>
                <a:spcPct val="100000"/>
              </a:lnSpc>
              <a:tabLst>
                <a:tab pos="3401695" algn="l"/>
              </a:tabLst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学生登记表</a:t>
            </a:r>
            <a:r>
              <a:rPr sz="1600" b="1" dirty="0">
                <a:latin typeface="Arial" panose="020B0604020202020204"/>
                <a:cs typeface="Arial" panose="020B0604020202020204"/>
              </a:rPr>
              <a:t>(</a:t>
            </a:r>
            <a:r>
              <a:rPr sz="16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学</a:t>
            </a:r>
            <a:r>
              <a:rPr sz="1600" b="1" dirty="0">
                <a:latin typeface="Microsoft JhengHei" panose="020B0604030504040204" charset="-120"/>
                <a:cs typeface="Microsoft JhengHei" panose="020B0604030504040204" charset="-120"/>
              </a:rPr>
              <a:t>号 </a:t>
            </a:r>
            <a:r>
              <a:rPr sz="1600" b="1" spc="10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char(8</a:t>
            </a:r>
            <a:r>
              <a:rPr sz="1600" b="1" spc="5" dirty="0">
                <a:latin typeface="Arial" panose="020B0604020202020204"/>
                <a:cs typeface="Arial" panose="020B0604020202020204"/>
              </a:rPr>
              <a:t>)</a:t>
            </a:r>
            <a:r>
              <a:rPr sz="1600" b="1" dirty="0">
                <a:latin typeface="Arial" panose="020B0604020202020204"/>
                <a:cs typeface="Arial" panose="020B0604020202020204"/>
              </a:rPr>
              <a:t>,</a:t>
            </a:r>
            <a:r>
              <a:rPr sz="16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15" dirty="0">
                <a:latin typeface="Microsoft JhengHei" panose="020B0604030504040204" charset="-120"/>
                <a:cs typeface="Microsoft JhengHei" panose="020B0604030504040204" charset="-120"/>
              </a:rPr>
              <a:t>姓</a:t>
            </a:r>
            <a:r>
              <a:rPr sz="1600" b="1" dirty="0">
                <a:latin typeface="Microsoft JhengHei" panose="020B0604030504040204" charset="-120"/>
                <a:cs typeface="Microsoft JhengHei" panose="020B0604030504040204" charset="-120"/>
              </a:rPr>
              <a:t>名	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char(10</a:t>
            </a:r>
            <a:r>
              <a:rPr sz="1600" b="1" spc="5" dirty="0">
                <a:latin typeface="Arial" panose="020B0604020202020204"/>
                <a:cs typeface="Arial" panose="020B0604020202020204"/>
              </a:rPr>
              <a:t>)</a:t>
            </a:r>
            <a:r>
              <a:rPr sz="1600" b="1" dirty="0">
                <a:latin typeface="Arial" panose="020B0604020202020204"/>
                <a:cs typeface="Arial" panose="020B0604020202020204"/>
              </a:rPr>
              <a:t>, 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性别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Char(2),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出生年月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datetime,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入学日  </a:t>
            </a:r>
            <a:r>
              <a:rPr sz="1600" b="1" dirty="0">
                <a:latin typeface="Microsoft JhengHei" panose="020B0604030504040204" charset="-120"/>
                <a:cs typeface="Microsoft JhengHei" panose="020B0604030504040204" charset="-120"/>
              </a:rPr>
              <a:t>期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Datetime,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家庭住址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Char(40)</a:t>
            </a:r>
            <a:r>
              <a:rPr sz="1600" b="1" spc="16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)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6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</a:t>
            </a:r>
            <a:r>
              <a:rPr sz="16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6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03530" marR="63500" indent="-5715">
              <a:lnSpc>
                <a:spcPct val="100000"/>
              </a:lnSpc>
              <a:tabLst>
                <a:tab pos="3344545" algn="l"/>
              </a:tabLst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学生成绩单</a:t>
            </a:r>
            <a:r>
              <a:rPr sz="1600" b="1" dirty="0">
                <a:latin typeface="Arial" panose="020B0604020202020204"/>
                <a:cs typeface="Arial" panose="020B0604020202020204"/>
              </a:rPr>
              <a:t>(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学</a:t>
            </a:r>
            <a:r>
              <a:rPr sz="1600" b="1" dirty="0">
                <a:latin typeface="Microsoft JhengHei" panose="020B0604030504040204" charset="-120"/>
                <a:cs typeface="Microsoft JhengHei" panose="020B0604030504040204" charset="-120"/>
              </a:rPr>
              <a:t>号 </a:t>
            </a:r>
            <a:r>
              <a:rPr sz="1600" b="1" spc="11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char(8)</a:t>
            </a:r>
            <a:r>
              <a:rPr sz="1600" b="1" dirty="0">
                <a:latin typeface="Arial" panose="020B0604020202020204"/>
                <a:cs typeface="Arial" panose="020B0604020202020204"/>
              </a:rPr>
              <a:t>,</a:t>
            </a:r>
            <a:r>
              <a:rPr sz="160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姓</a:t>
            </a:r>
            <a:r>
              <a:rPr sz="1600" b="1" dirty="0">
                <a:latin typeface="Microsoft JhengHei" panose="020B0604030504040204" charset="-120"/>
                <a:cs typeface="Microsoft JhengHei" panose="020B0604030504040204" charset="-120"/>
              </a:rPr>
              <a:t>名	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char(10), 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班级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Char(6),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课程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char(40),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学期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Chae(4),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成绩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Number</a:t>
            </a:r>
            <a:r>
              <a:rPr sz="16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4771" y="5021529"/>
            <a:ext cx="233553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61315">
              <a:lnSpc>
                <a:spcPct val="100000"/>
              </a:lnSpc>
            </a:pPr>
            <a:r>
              <a:rPr sz="16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关系模型：  </a:t>
            </a:r>
            <a:r>
              <a:rPr sz="1600" b="1" spc="-15" dirty="0">
                <a:latin typeface="Arial" panose="020B0604020202020204"/>
                <a:cs typeface="Arial" panose="020B0604020202020204"/>
              </a:rPr>
              <a:t>Table/Relation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Relation</a:t>
            </a:r>
            <a:r>
              <a:rPr sz="16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Calculation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 panose="020B0604020202020204"/>
                <a:cs typeface="Arial" panose="020B0604020202020204"/>
              </a:rPr>
              <a:t>Constraints about</a:t>
            </a:r>
            <a:r>
              <a:rPr sz="16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30" dirty="0">
                <a:latin typeface="Arial" panose="020B0604020202020204"/>
                <a:cs typeface="Arial" panose="020B0604020202020204"/>
              </a:rPr>
              <a:t>Table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66223" y="5373623"/>
            <a:ext cx="1708150" cy="76200"/>
          </a:xfrm>
          <a:custGeom>
            <a:avLst/>
            <a:gdLst/>
            <a:ahLst/>
            <a:cxnLst/>
            <a:rect l="l" t="t" r="r" b="b"/>
            <a:pathLst>
              <a:path w="1708150" h="76200">
                <a:moveTo>
                  <a:pt x="1644395" y="44958"/>
                </a:moveTo>
                <a:lnTo>
                  <a:pt x="1644395" y="32004"/>
                </a:lnTo>
                <a:lnTo>
                  <a:pt x="0" y="32004"/>
                </a:lnTo>
                <a:lnTo>
                  <a:pt x="0" y="44958"/>
                </a:lnTo>
                <a:lnTo>
                  <a:pt x="1644395" y="44958"/>
                </a:lnTo>
                <a:close/>
              </a:path>
              <a:path w="1708150" h="76200">
                <a:moveTo>
                  <a:pt x="1707642" y="38100"/>
                </a:moveTo>
                <a:lnTo>
                  <a:pt x="1631442" y="0"/>
                </a:lnTo>
                <a:lnTo>
                  <a:pt x="1631442" y="32004"/>
                </a:lnTo>
                <a:lnTo>
                  <a:pt x="1644395" y="32004"/>
                </a:lnTo>
                <a:lnTo>
                  <a:pt x="1644395" y="69723"/>
                </a:lnTo>
                <a:lnTo>
                  <a:pt x="1707642" y="38100"/>
                </a:lnTo>
                <a:close/>
              </a:path>
              <a:path w="1708150" h="76200">
                <a:moveTo>
                  <a:pt x="1644395" y="69723"/>
                </a:moveTo>
                <a:lnTo>
                  <a:pt x="1644395" y="44958"/>
                </a:lnTo>
                <a:lnTo>
                  <a:pt x="1631442" y="44958"/>
                </a:lnTo>
                <a:lnTo>
                  <a:pt x="1631442" y="76200"/>
                </a:lnTo>
                <a:lnTo>
                  <a:pt x="1644395" y="6972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6527" y="955040"/>
            <a:ext cx="8585835" cy="3416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198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400" b="1" spc="-4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模式的结构：数据模型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1750">
              <a:lnSpc>
                <a:spcPct val="100000"/>
              </a:lnSpc>
              <a:spcBef>
                <a:spcPts val="1060"/>
              </a:spcBef>
            </a:pPr>
            <a:r>
              <a:rPr sz="2400" spc="5" dirty="0"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数据模型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2300">
              <a:lnSpc>
                <a:spcPct val="100000"/>
              </a:lnSpc>
              <a:spcBef>
                <a:spcPts val="1055"/>
              </a:spcBef>
            </a:pPr>
            <a:r>
              <a:rPr sz="18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1800" spc="-11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规定模式统一描述方式的模型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2300">
              <a:lnSpc>
                <a:spcPct val="100000"/>
              </a:lnSpc>
            </a:pPr>
            <a:r>
              <a:rPr sz="18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1800" spc="-11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数据模型是对模式本身结构的抽象，模式是对数据本身结构形式的抽象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8105">
              <a:lnSpc>
                <a:spcPct val="100000"/>
              </a:lnSpc>
              <a:spcBef>
                <a:spcPts val="840"/>
              </a:spcBef>
            </a:pP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比如：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3410" marR="5080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• </a:t>
            </a:r>
            <a:r>
              <a:rPr sz="18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关系模型中的所有模式都可为抽象表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(Table)</a:t>
            </a:r>
            <a:r>
              <a:rPr sz="18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的形式，而每一个具体的模式都是  </a:t>
            </a:r>
            <a:r>
              <a:rPr sz="18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拥有不同列名的具体的表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573" y="955040"/>
            <a:ext cx="4222115" cy="2782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84785">
              <a:lnSpc>
                <a:spcPct val="100000"/>
              </a:lnSpc>
              <a:spcBef>
                <a:spcPts val="2025"/>
              </a:spcBef>
            </a:pP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三大经典数据模型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2300">
              <a:lnSpc>
                <a:spcPct val="100000"/>
              </a:lnSpc>
              <a:spcBef>
                <a:spcPts val="1435"/>
              </a:spcBef>
            </a:pP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2000" spc="-6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关系模型：表的形式组织数据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166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2000" spc="-6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层次模型：树的形式组织数据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166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•</a:t>
            </a:r>
            <a:r>
              <a:rPr sz="2000" spc="-6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网状模型：图的形式组织数据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42445" y="4405121"/>
            <a:ext cx="4248911" cy="1858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3365" y="3050285"/>
            <a:ext cx="2914650" cy="1746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68741" y="4935982"/>
            <a:ext cx="121602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表的形式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9366" y="2351023"/>
            <a:ext cx="3918585" cy="1314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just">
              <a:lnSpc>
                <a:spcPct val="100000"/>
              </a:lnSpc>
            </a:pP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学生登记表</a:t>
            </a:r>
            <a:r>
              <a:rPr sz="1600" b="1" spc="10" dirty="0">
                <a:latin typeface="Arial" panose="020B0604020202020204"/>
                <a:cs typeface="Arial" panose="020B0604020202020204"/>
              </a:rPr>
              <a:t>(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学号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char(8),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姓名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char(10), 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性别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Char(2),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出生年月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datetime, </a:t>
            </a:r>
            <a:r>
              <a:rPr sz="1600" b="1" spc="10" dirty="0">
                <a:latin typeface="Microsoft JhengHei" panose="020B0604030504040204" charset="-120"/>
                <a:cs typeface="Microsoft JhengHei" panose="020B0604030504040204" charset="-120"/>
              </a:rPr>
              <a:t>入学日  </a:t>
            </a:r>
            <a:r>
              <a:rPr sz="1600" b="1" dirty="0">
                <a:latin typeface="Microsoft JhengHei" panose="020B0604030504040204" charset="-120"/>
                <a:cs typeface="Microsoft JhengHei" panose="020B0604030504040204" charset="-120"/>
              </a:rPr>
              <a:t>期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Datetime, </a:t>
            </a:r>
            <a:r>
              <a:rPr sz="1600" b="1" spc="5" dirty="0">
                <a:latin typeface="Microsoft JhengHei" panose="020B0604030504040204" charset="-120"/>
                <a:cs typeface="Microsoft JhengHei" panose="020B0604030504040204" charset="-120"/>
              </a:rPr>
              <a:t>家庭住址 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Char(40)</a:t>
            </a:r>
            <a:r>
              <a:rPr sz="1600" b="1" spc="16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)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779780">
              <a:lnSpc>
                <a:spcPts val="238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关系模型的模式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02045" y="6393675"/>
            <a:ext cx="18141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关系模型的数据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6527" y="955802"/>
            <a:ext cx="4222115" cy="146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1590">
              <a:lnSpc>
                <a:spcPts val="2835"/>
              </a:lnSpc>
              <a:spcBef>
                <a:spcPts val="1845"/>
              </a:spcBef>
            </a:pP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关系模型的例子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9679" y="4272534"/>
            <a:ext cx="4410455" cy="2307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8779" y="1599438"/>
            <a:ext cx="3625596" cy="1792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2395" y="3150107"/>
            <a:ext cx="3591305" cy="21328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34263" y="3440938"/>
            <a:ext cx="18141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层次模型的模式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4989" y="5374132"/>
            <a:ext cx="6023610" cy="152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层次模型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树的形式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ts val="238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层次模型的数据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6527" y="955802"/>
            <a:ext cx="4222115" cy="146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1590">
              <a:lnSpc>
                <a:spcPts val="2835"/>
              </a:lnSpc>
              <a:spcBef>
                <a:spcPts val="1845"/>
              </a:spcBef>
            </a:pP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层次模型的例子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34277" y="3440925"/>
            <a:ext cx="18141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网状模型的模式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5001" y="5374119"/>
            <a:ext cx="6023610" cy="152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网状模型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图的形式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ts val="238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网状模型的数据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527" y="955802"/>
            <a:ext cx="4222115" cy="146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1590">
              <a:lnSpc>
                <a:spcPts val="2835"/>
              </a:lnSpc>
              <a:spcBef>
                <a:spcPts val="1845"/>
              </a:spcBef>
            </a:pP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网状模型的例子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78893" y="4035552"/>
            <a:ext cx="3483864" cy="2478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3059" y="2023872"/>
            <a:ext cx="3525773" cy="1284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9555" y="3470147"/>
            <a:ext cx="3250692" cy="1758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3573" y="413004"/>
            <a:ext cx="4571365" cy="980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《数据库系统》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88900">
              <a:lnSpc>
                <a:spcPts val="3295"/>
              </a:lnSpc>
              <a:tabLst>
                <a:tab pos="1341755" algn="l"/>
              </a:tabLst>
            </a:pPr>
            <a:r>
              <a:rPr sz="2800" b="1" spc="-75" dirty="0">
                <a:latin typeface="Microsoft JhengHei" panose="020B0604030504040204" charset="-120"/>
                <a:cs typeface="Microsoft JhengHei" panose="020B0604030504040204" charset="-120"/>
              </a:rPr>
              <a:t>第1</a:t>
            </a:r>
            <a:r>
              <a:rPr sz="2800" b="1" spc="-105" dirty="0">
                <a:latin typeface="Microsoft JhengHei" panose="020B0604030504040204" charset="-120"/>
                <a:cs typeface="Microsoft JhengHei" panose="020B0604030504040204" charset="-120"/>
              </a:rPr>
              <a:t>章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9971" y="1681734"/>
            <a:ext cx="8089900" cy="421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400" b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1.2</a:t>
            </a:r>
            <a:r>
              <a:rPr sz="2400" b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《数据库系统基础》课程内容简介及学习要求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545465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1.3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数据库系统的标准结构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545465" algn="l"/>
              </a:tabLst>
            </a:pPr>
            <a:r>
              <a:rPr sz="2400" b="1" u="heavy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400" b="1" u="heavy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简要发展史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6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重要发展：由文件系统到数据库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2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重要发展：由层次模型数据库、网状模型数据库到关系数据库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2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重要发展：由关系数据库到对象关系数据库、面向对象数据库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3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重要发展：由多种多样的数据库到多数据库开放式互连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0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重要发展：由普通数据库到与各种先进技术结合所形成的新型数据库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472069" y="6102858"/>
            <a:ext cx="2291080" cy="191770"/>
          </a:xfrm>
          <a:custGeom>
            <a:avLst/>
            <a:gdLst/>
            <a:ahLst/>
            <a:cxnLst/>
            <a:rect l="l" t="t" r="r" b="b"/>
            <a:pathLst>
              <a:path w="2291079" h="191770">
                <a:moveTo>
                  <a:pt x="2290572" y="191261"/>
                </a:moveTo>
                <a:lnTo>
                  <a:pt x="2233422" y="0"/>
                </a:lnTo>
                <a:lnTo>
                  <a:pt x="124206" y="0"/>
                </a:lnTo>
                <a:lnTo>
                  <a:pt x="0" y="191262"/>
                </a:lnTo>
                <a:lnTo>
                  <a:pt x="2290572" y="191261"/>
                </a:lnTo>
                <a:close/>
              </a:path>
            </a:pathLst>
          </a:custGeom>
          <a:solidFill>
            <a:srgbClr val="5F3F1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332374" y="4834128"/>
            <a:ext cx="2027168" cy="1469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370842" y="2599182"/>
            <a:ext cx="3645026" cy="20577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726065" y="4437126"/>
            <a:ext cx="1543050" cy="947419"/>
          </a:xfrm>
          <a:custGeom>
            <a:avLst/>
            <a:gdLst/>
            <a:ahLst/>
            <a:cxnLst/>
            <a:rect l="l" t="t" r="r" b="b"/>
            <a:pathLst>
              <a:path w="1543050" h="947420">
                <a:moveTo>
                  <a:pt x="1334146" y="95917"/>
                </a:moveTo>
                <a:lnTo>
                  <a:pt x="1327635" y="85052"/>
                </a:lnTo>
                <a:lnTo>
                  <a:pt x="0" y="881633"/>
                </a:lnTo>
                <a:lnTo>
                  <a:pt x="6096" y="892301"/>
                </a:lnTo>
                <a:lnTo>
                  <a:pt x="1334146" y="95917"/>
                </a:lnTo>
                <a:close/>
              </a:path>
              <a:path w="1543050" h="947420">
                <a:moveTo>
                  <a:pt x="1353827" y="128762"/>
                </a:moveTo>
                <a:lnTo>
                  <a:pt x="1340473" y="106476"/>
                </a:lnTo>
                <a:lnTo>
                  <a:pt x="12954" y="903731"/>
                </a:lnTo>
                <a:lnTo>
                  <a:pt x="25908" y="925067"/>
                </a:lnTo>
                <a:lnTo>
                  <a:pt x="1353827" y="128762"/>
                </a:lnTo>
                <a:close/>
              </a:path>
              <a:path w="1543050" h="947420">
                <a:moveTo>
                  <a:pt x="1366993" y="150733"/>
                </a:moveTo>
                <a:lnTo>
                  <a:pt x="1360154" y="139321"/>
                </a:lnTo>
                <a:lnTo>
                  <a:pt x="32766" y="936497"/>
                </a:lnTo>
                <a:lnTo>
                  <a:pt x="38862" y="947165"/>
                </a:lnTo>
                <a:lnTo>
                  <a:pt x="1366993" y="150733"/>
                </a:lnTo>
                <a:close/>
              </a:path>
              <a:path w="1543050" h="947420">
                <a:moveTo>
                  <a:pt x="1543050" y="0"/>
                </a:moveTo>
                <a:lnTo>
                  <a:pt x="1288542" y="19811"/>
                </a:lnTo>
                <a:lnTo>
                  <a:pt x="1327635" y="85052"/>
                </a:lnTo>
                <a:lnTo>
                  <a:pt x="1360170" y="65531"/>
                </a:lnTo>
                <a:lnTo>
                  <a:pt x="1367028" y="76199"/>
                </a:lnTo>
                <a:lnTo>
                  <a:pt x="1367028" y="90529"/>
                </a:lnTo>
                <a:lnTo>
                  <a:pt x="1373124" y="86867"/>
                </a:lnTo>
                <a:lnTo>
                  <a:pt x="1386840" y="108965"/>
                </a:lnTo>
                <a:lnTo>
                  <a:pt x="1386840" y="123295"/>
                </a:lnTo>
                <a:lnTo>
                  <a:pt x="1392936" y="119633"/>
                </a:lnTo>
                <a:lnTo>
                  <a:pt x="1399794" y="131063"/>
                </a:lnTo>
                <a:lnTo>
                  <a:pt x="1399794" y="205472"/>
                </a:lnTo>
                <a:lnTo>
                  <a:pt x="1405890" y="215645"/>
                </a:lnTo>
                <a:lnTo>
                  <a:pt x="1543050" y="0"/>
                </a:lnTo>
                <a:close/>
              </a:path>
              <a:path w="1543050" h="947420">
                <a:moveTo>
                  <a:pt x="1367028" y="76199"/>
                </a:moveTo>
                <a:lnTo>
                  <a:pt x="1360170" y="65531"/>
                </a:lnTo>
                <a:lnTo>
                  <a:pt x="1327635" y="85052"/>
                </a:lnTo>
                <a:lnTo>
                  <a:pt x="1334146" y="95917"/>
                </a:lnTo>
                <a:lnTo>
                  <a:pt x="1367028" y="76199"/>
                </a:lnTo>
                <a:close/>
              </a:path>
              <a:path w="1543050" h="947420">
                <a:moveTo>
                  <a:pt x="1367028" y="90529"/>
                </a:moveTo>
                <a:lnTo>
                  <a:pt x="1367028" y="76199"/>
                </a:lnTo>
                <a:lnTo>
                  <a:pt x="1334146" y="95917"/>
                </a:lnTo>
                <a:lnTo>
                  <a:pt x="1340473" y="106476"/>
                </a:lnTo>
                <a:lnTo>
                  <a:pt x="1367028" y="90529"/>
                </a:lnTo>
                <a:close/>
              </a:path>
              <a:path w="1543050" h="947420">
                <a:moveTo>
                  <a:pt x="1386840" y="108965"/>
                </a:moveTo>
                <a:lnTo>
                  <a:pt x="1373124" y="86867"/>
                </a:lnTo>
                <a:lnTo>
                  <a:pt x="1340473" y="106476"/>
                </a:lnTo>
                <a:lnTo>
                  <a:pt x="1353827" y="128762"/>
                </a:lnTo>
                <a:lnTo>
                  <a:pt x="1386840" y="108965"/>
                </a:lnTo>
                <a:close/>
              </a:path>
              <a:path w="1543050" h="947420">
                <a:moveTo>
                  <a:pt x="1386840" y="123295"/>
                </a:moveTo>
                <a:lnTo>
                  <a:pt x="1386840" y="108965"/>
                </a:lnTo>
                <a:lnTo>
                  <a:pt x="1353827" y="128762"/>
                </a:lnTo>
                <a:lnTo>
                  <a:pt x="1360154" y="139321"/>
                </a:lnTo>
                <a:lnTo>
                  <a:pt x="1386840" y="123295"/>
                </a:lnTo>
                <a:close/>
              </a:path>
              <a:path w="1543050" h="947420">
                <a:moveTo>
                  <a:pt x="1399794" y="131063"/>
                </a:moveTo>
                <a:lnTo>
                  <a:pt x="1392936" y="119633"/>
                </a:lnTo>
                <a:lnTo>
                  <a:pt x="1360154" y="139321"/>
                </a:lnTo>
                <a:lnTo>
                  <a:pt x="1366993" y="150733"/>
                </a:lnTo>
                <a:lnTo>
                  <a:pt x="1399794" y="131063"/>
                </a:lnTo>
                <a:close/>
              </a:path>
              <a:path w="1543050" h="947420">
                <a:moveTo>
                  <a:pt x="1399794" y="205472"/>
                </a:moveTo>
                <a:lnTo>
                  <a:pt x="1399794" y="131063"/>
                </a:lnTo>
                <a:lnTo>
                  <a:pt x="1366993" y="150733"/>
                </a:lnTo>
                <a:lnTo>
                  <a:pt x="1399794" y="20547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904627" y="899414"/>
            <a:ext cx="5412105" cy="1097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什么是数据库及为什么要学数据库？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3931" y="4691367"/>
            <a:ext cx="7997825" cy="207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36390">
              <a:lnSpc>
                <a:spcPct val="10000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信息社会：业务工作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0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计算机支持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 dirty="0">
              <a:latin typeface="Times New Roman" panose="02020603050405020304"/>
              <a:cs typeface="Times New Roman" panose="02020603050405020304"/>
            </a:endParaRPr>
          </a:p>
          <a:p>
            <a:pPr marL="5833110" marR="486410" indent="-255270" algn="r">
              <a:lnSpc>
                <a:spcPct val="100000"/>
              </a:lnSpc>
              <a:buFont typeface="宋体" panose="02010600030101010101" pitchFamily="2" charset="-122"/>
              <a:buChar char="•"/>
              <a:tabLst>
                <a:tab pos="5833745" algn="l"/>
              </a:tabLst>
            </a:pPr>
            <a:r>
              <a:rPr sz="2000" b="1" spc="4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网络/Internet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77840">
              <a:lnSpc>
                <a:spcPct val="100000"/>
              </a:lnSpc>
            </a:pPr>
            <a:r>
              <a:rPr sz="2000" spc="-5" dirty="0">
                <a:solidFill>
                  <a:srgbClr val="3333C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•</a:t>
            </a:r>
            <a:r>
              <a:rPr sz="2000" spc="-80" dirty="0">
                <a:solidFill>
                  <a:srgbClr val="3333CC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74030">
              <a:lnSpc>
                <a:spcPct val="100000"/>
              </a:lnSpc>
              <a:spcBef>
                <a:spcPts val="645"/>
              </a:spcBef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Everything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Over</a:t>
            </a:r>
            <a:r>
              <a:rPr sz="2000" b="1" spc="-4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380"/>
              </a:lnSpc>
              <a:spcBef>
                <a:spcPts val="1455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传统社会：业务工作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70"/>
    </mc:Choice>
    <mc:Fallback>
      <p:transition spd="slow" advTm="8507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1417"/>
            <a:ext cx="8384540" cy="417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11045" algn="ctr">
              <a:lnSpc>
                <a:spcPct val="100000"/>
              </a:lnSpc>
              <a:tabLst>
                <a:tab pos="622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简要发展史：四个阶段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1853565" algn="ctr">
              <a:lnSpc>
                <a:spcPct val="100000"/>
              </a:lnSpc>
              <a:spcBef>
                <a:spcPts val="1860"/>
              </a:spcBef>
              <a:tabLst>
                <a:tab pos="396875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-10" dirty="0">
                <a:latin typeface="Microsoft JhengHei" panose="020B0604030504040204" charset="-120"/>
                <a:cs typeface="Microsoft JhengHei" panose="020B0604030504040204" charset="-120"/>
              </a:rPr>
              <a:t>第一阶段：数据库技术探索阶段(59-65/67)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05790">
              <a:lnSpc>
                <a:spcPct val="100000"/>
              </a:lnSpc>
              <a:spcBef>
                <a:spcPts val="795"/>
              </a:spcBef>
              <a:tabLst>
                <a:tab pos="960755" algn="l"/>
              </a:tabLst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研制成功格式文件系统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05790">
              <a:lnSpc>
                <a:spcPct val="100000"/>
              </a:lnSpc>
              <a:spcBef>
                <a:spcPts val="720"/>
              </a:spcBef>
              <a:tabLst>
                <a:tab pos="962025" algn="l"/>
                <a:tab pos="2882265" algn="l"/>
              </a:tabLst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spc="-5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正式提出“Data	</a:t>
            </a:r>
            <a:r>
              <a:rPr sz="2000" b="1" spc="-3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Base</a:t>
            </a:r>
            <a:r>
              <a:rPr sz="2000" b="1" spc="-3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2000" b="1" spc="-3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，并开始进行研究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1853565" algn="ctr">
              <a:lnSpc>
                <a:spcPct val="100000"/>
              </a:lnSpc>
              <a:spcBef>
                <a:spcPts val="785"/>
              </a:spcBef>
              <a:tabLst>
                <a:tab pos="396875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-10" dirty="0">
                <a:latin typeface="Microsoft JhengHei" panose="020B0604030504040204" charset="-120"/>
                <a:cs typeface="Microsoft JhengHei" panose="020B0604030504040204" charset="-120"/>
              </a:rPr>
              <a:t>第二阶段：数据库技术确立阶段(65/68-75)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05790">
              <a:lnSpc>
                <a:spcPct val="100000"/>
              </a:lnSpc>
              <a:spcBef>
                <a:spcPts val="795"/>
              </a:spcBef>
              <a:tabLst>
                <a:tab pos="960755" algn="l"/>
              </a:tabLst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三大数据库：层次、网状及关系数据库相继提出并进行了深入研究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05790">
              <a:lnSpc>
                <a:spcPct val="100000"/>
              </a:lnSpc>
              <a:spcBef>
                <a:spcPts val="720"/>
              </a:spcBef>
              <a:tabLst>
                <a:tab pos="960755" algn="l"/>
              </a:tabLst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商用数据库出现并应用，但多为网状及层次型系统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05790">
              <a:lnSpc>
                <a:spcPct val="100000"/>
              </a:lnSpc>
              <a:spcBef>
                <a:spcPts val="720"/>
              </a:spcBef>
              <a:tabLst>
                <a:tab pos="960755" algn="l"/>
              </a:tabLst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数据库研究形成理论基础：关系数据库理论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1417"/>
            <a:ext cx="8879205" cy="577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6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简要发展史：四个阶段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148590">
              <a:lnSpc>
                <a:spcPct val="100000"/>
              </a:lnSpc>
              <a:spcBef>
                <a:spcPts val="1860"/>
              </a:spcBef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第三阶段：数据库技术成熟阶段</a:t>
            </a:r>
            <a:r>
              <a:rPr sz="2400" b="1" spc="5" dirty="0">
                <a:latin typeface="Arial" panose="020B0604020202020204"/>
                <a:cs typeface="Arial" panose="020B0604020202020204"/>
              </a:rPr>
              <a:t>(76-80s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前期</a:t>
            </a:r>
            <a:r>
              <a:rPr sz="2400" b="1" spc="5" dirty="0"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605790">
              <a:lnSpc>
                <a:spcPct val="100000"/>
              </a:lnSpc>
              <a:spcBef>
                <a:spcPts val="795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提出了标准化数据库系统结构模型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02970" indent="-297180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"/>
              <a:tabLst>
                <a:tab pos="903605" algn="l"/>
              </a:tabLst>
            </a:pP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系统迅速发展：如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SQL,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QBE,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System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,Ingres</a:t>
            </a:r>
            <a:r>
              <a:rPr sz="2000" b="1" spc="-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等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05790" marR="5080" indent="-635">
              <a:lnSpc>
                <a:spcPct val="130000"/>
              </a:lnSpc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关系理论日臻完善，包括规范化理论，关系语言，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RDB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的设计与实现，  新型关系模型等；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05790" marR="446405" indent="-635">
              <a:lnSpc>
                <a:spcPct val="130000"/>
              </a:lnSpc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数据库应用已十分普及，渗透到社会各个方面，出现众多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的技术  分支，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走向全面成熟，人称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70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年代为“数据库的年代”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8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第四阶段：数据库技术深化发展阶段</a:t>
            </a:r>
            <a:r>
              <a:rPr sz="2400" b="1" spc="5" dirty="0">
                <a:latin typeface="Arial" panose="020B0604020202020204"/>
                <a:cs typeface="Arial" panose="020B0604020202020204"/>
              </a:rPr>
              <a:t>(85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年以来</a:t>
            </a:r>
            <a:r>
              <a:rPr sz="2400" b="1" spc="5" dirty="0"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605790">
              <a:lnSpc>
                <a:spcPct val="100000"/>
              </a:lnSpc>
              <a:spcBef>
                <a:spcPts val="795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2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数据库方法逐步理论化、数据库设计理论不断完善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0579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新型数据模型、专用数据模型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5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专用型、新型数据库系统，不断涌现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0579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数据库技术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其他计算机技术结合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==</a:t>
            </a:r>
            <a:r>
              <a:rPr sz="2000" b="1" spc="9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面向各行各业的专用数据库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1417"/>
            <a:ext cx="8621395" cy="5671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重要发展：由文件系统到数据库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59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文件系统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marR="252730" indent="-635">
              <a:lnSpc>
                <a:spcPts val="3280"/>
              </a:lnSpc>
              <a:spcBef>
                <a:spcPts val="105"/>
              </a:spcBef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文件存储空间的管理、目录管理、文件读写管理、文件保护、向用  户提供操作接口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algn="just">
              <a:lnSpc>
                <a:spcPct val="100000"/>
              </a:lnSpc>
              <a:spcBef>
                <a:spcPts val="46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5" dirty="0">
                <a:latin typeface="Microsoft JhengHei" panose="020B0604030504040204" charset="-120"/>
                <a:cs typeface="Microsoft JhengHei" panose="020B0604030504040204" charset="-120"/>
              </a:rPr>
              <a:t>提供了不同的存取方法</a:t>
            </a:r>
            <a:r>
              <a:rPr sz="2000" b="1" spc="55" dirty="0">
                <a:latin typeface="Tahoma" panose="020B0604030504040204"/>
                <a:cs typeface="Tahoma" panose="020B0604030504040204"/>
              </a:rPr>
              <a:t>(</a:t>
            </a:r>
            <a:r>
              <a:rPr sz="2000" b="1" spc="55" dirty="0">
                <a:latin typeface="Microsoft JhengHei" panose="020B0604030504040204" charset="-120"/>
                <a:cs typeface="Microsoft JhengHei" panose="020B0604030504040204" charset="-120"/>
              </a:rPr>
              <a:t>索引文件、链接文件、直接存取文件、倒排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marR="7620">
              <a:lnSpc>
                <a:spcPct val="130000"/>
              </a:lnSpc>
              <a:tabLst>
                <a:tab pos="1716405" algn="l"/>
                <a:tab pos="6799580" algn="l"/>
              </a:tabLst>
            </a:pPr>
            <a:r>
              <a:rPr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文件等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)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,</a:t>
            </a:r>
            <a:r>
              <a:rPr sz="2000" b="1" dirty="0">
                <a:latin typeface="Tahoma" panose="020B0604030504040204"/>
                <a:cs typeface="Tahoma" panose="020B0604030504040204"/>
              </a:rPr>
              <a:t>	</a:t>
            </a:r>
            <a:r>
              <a:rPr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支持对文件的基本操作</a:t>
            </a:r>
            <a:r>
              <a:rPr sz="2000" b="1" spc="10" dirty="0">
                <a:latin typeface="Tahoma" panose="020B0604030504040204"/>
                <a:cs typeface="Tahoma" panose="020B0604030504040204"/>
              </a:rPr>
              <a:t>(</a:t>
            </a:r>
            <a:r>
              <a:rPr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增、删、改、查等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)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,</a:t>
            </a:r>
            <a:r>
              <a:rPr sz="2000" b="1" dirty="0">
                <a:latin typeface="Tahoma" panose="020B0604030504040204"/>
                <a:cs typeface="Tahoma" panose="020B0604030504040204"/>
              </a:rPr>
              <a:t>	</a:t>
            </a:r>
            <a:r>
              <a:rPr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数据存取基本上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以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记录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为单位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marR="5080" indent="-635">
              <a:lnSpc>
                <a:spcPct val="130000"/>
              </a:lnSpc>
              <a:tabLst>
                <a:tab pos="6530975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25" dirty="0">
                <a:solidFill>
                  <a:srgbClr val="3333CC"/>
                </a:solidFill>
                <a:latin typeface="Tahoma" panose="020B0604030504040204"/>
                <a:cs typeface="Tahoma" panose="020B0604030504040204"/>
              </a:rPr>
              <a:t>(</a:t>
            </a:r>
            <a:r>
              <a:rPr sz="2000" b="1" spc="4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优点</a:t>
            </a:r>
            <a:r>
              <a:rPr sz="2000" b="1" spc="25" dirty="0">
                <a:solidFill>
                  <a:srgbClr val="3333CC"/>
                </a:solidFill>
                <a:latin typeface="Tahoma" panose="020B0604030504040204"/>
                <a:cs typeface="Tahoma" panose="020B0604030504040204"/>
              </a:rPr>
              <a:t>)</a:t>
            </a:r>
            <a:r>
              <a:rPr sz="2000" b="1" spc="4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</a:t>
            </a:r>
            <a:r>
              <a:rPr sz="2000" b="1" spc="30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(</a:t>
            </a:r>
            <a:r>
              <a:rPr sz="2000" b="1" spc="3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程序</a:t>
            </a:r>
            <a:r>
              <a:rPr sz="2000" b="1" spc="30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)</a:t>
            </a:r>
            <a:r>
              <a:rPr sz="2000" b="1" spc="4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不必考虑文件存储的物理细</a:t>
            </a:r>
            <a:r>
              <a:rPr sz="2000" b="1" spc="3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节</a:t>
            </a:r>
            <a:r>
              <a:rPr sz="2000" b="1" spc="-5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2000" b="1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2000" b="1" spc="3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解脱</a:t>
            </a:r>
            <a:r>
              <a:rPr sz="2000" b="1" spc="4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了</a:t>
            </a:r>
            <a:r>
              <a:rPr sz="2000" b="1" spc="3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对物理设备 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存取复杂性处理的负担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marR="72390" indent="-635" algn="just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Tahoma" panose="020B0604030504040204"/>
                <a:cs typeface="Tahoma" panose="020B0604030504040204"/>
              </a:rPr>
              <a:t>(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不足</a:t>
            </a:r>
            <a:r>
              <a:rPr sz="2000" b="1" spc="5" dirty="0">
                <a:solidFill>
                  <a:srgbClr val="3333CC"/>
                </a:solidFill>
                <a:latin typeface="Tahoma" panose="020B0604030504040204"/>
                <a:cs typeface="Tahoma" panose="020B0604030504040204"/>
              </a:rPr>
              <a:t>)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数据与程序紧密结合，数据的组织及语义紧密依赖于处理该文  件的应用程序，数据结构发生改变则必须修改应用程序，文件之间无联  系，文件的记录之间无联系，共享性差，冗余度大，不一致性高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1417"/>
            <a:ext cx="8624570" cy="529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重要发展：由文件系统到数据库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59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algn="just">
              <a:lnSpc>
                <a:spcPct val="100000"/>
              </a:lnSpc>
              <a:spcBef>
                <a:spcPts val="8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由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DBMS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统一存取、维护数据组织形式及语义，可较强地独立于应用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algn="just">
              <a:lnSpc>
                <a:spcPct val="100000"/>
              </a:lnSpc>
              <a:spcBef>
                <a:spcPts val="480"/>
              </a:spcBef>
            </a:pP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程序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(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数据的物理独立性和逻辑独立性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)</a:t>
            </a:r>
            <a:endParaRPr sz="2000" dirty="0">
              <a:latin typeface="Tahoma" panose="020B0604030504040204"/>
              <a:cs typeface="Tahoma" panose="020B0604030504040204"/>
            </a:endParaRPr>
          </a:p>
          <a:p>
            <a:pPr marL="619125" marR="12065" algn="just">
              <a:lnSpc>
                <a:spcPct val="120000"/>
              </a:lnSpc>
            </a:pPr>
            <a:r>
              <a:rPr sz="2000" spc="1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15" dirty="0" err="1">
                <a:latin typeface="Microsoft JhengHei" panose="020B0604030504040204" charset="-120"/>
                <a:cs typeface="Microsoft JhengHei" panose="020B0604030504040204" charset="-120"/>
              </a:rPr>
              <a:t>把数据及数据结构的定义和描述从应用程序中分离出去，交给</a:t>
            </a:r>
            <a:r>
              <a:rPr sz="2000" b="1" spc="15" dirty="0" err="1">
                <a:latin typeface="Tahoma" panose="020B0604030504040204"/>
                <a:cs typeface="Tahoma" panose="020B0604030504040204"/>
              </a:rPr>
              <a:t>DBMS</a:t>
            </a:r>
            <a:r>
              <a:rPr sz="2000" b="1" spc="15" dirty="0">
                <a:latin typeface="Tahoma" panose="020B0604030504040204"/>
                <a:cs typeface="Tahoma" panose="020B0604030504040204"/>
              </a:rPr>
              <a:t>,  </a:t>
            </a:r>
            <a:r>
              <a:rPr sz="2000" b="1" spc="35" dirty="0">
                <a:latin typeface="Microsoft JhengHei" panose="020B0604030504040204" charset="-120"/>
                <a:cs typeface="Microsoft JhengHei" panose="020B0604030504040204" charset="-120"/>
              </a:rPr>
              <a:t>使得多个应用程序可共享数据及数据结构的操作</a:t>
            </a:r>
            <a:r>
              <a:rPr sz="2000" b="1" spc="35" dirty="0">
                <a:latin typeface="Tahoma" panose="020B0604030504040204"/>
                <a:cs typeface="Tahoma" panose="020B0604030504040204"/>
              </a:rPr>
              <a:t>, </a:t>
            </a:r>
            <a:r>
              <a:rPr sz="2000" b="1" spc="30" dirty="0">
                <a:latin typeface="Microsoft JhengHei" panose="020B0604030504040204" charset="-120"/>
                <a:cs typeface="Microsoft JhengHei" panose="020B0604030504040204" charset="-120"/>
              </a:rPr>
              <a:t>数据存取可以</a:t>
            </a:r>
            <a:r>
              <a:rPr sz="2000" b="1" spc="3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记录</a:t>
            </a:r>
            <a:r>
              <a:rPr sz="2000" b="1" spc="30" dirty="0">
                <a:latin typeface="Microsoft JhengHei" panose="020B0604030504040204" charset="-120"/>
                <a:cs typeface="Microsoft JhengHei" panose="020B0604030504040204" charset="-120"/>
              </a:rPr>
              <a:t>为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单位，也可以以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数据项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记录集合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为单位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marR="7620">
              <a:lnSpc>
                <a:spcPct val="120000"/>
              </a:lnSpc>
              <a:tabLst>
                <a:tab pos="5481955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0" dirty="0">
                <a:latin typeface="Microsoft JhengHei" panose="020B0604030504040204" charset="-120"/>
                <a:cs typeface="Microsoft JhengHei" panose="020B0604030504040204" charset="-120"/>
              </a:rPr>
              <a:t>统一的数据控制功能，数据共享程度高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:</a:t>
            </a:r>
            <a:r>
              <a:rPr sz="2000" b="1" dirty="0">
                <a:latin typeface="Tahoma" panose="020B0604030504040204"/>
                <a:cs typeface="Tahoma" panose="020B0604030504040204"/>
              </a:rPr>
              <a:t>	</a:t>
            </a:r>
            <a:r>
              <a:rPr sz="2000" b="1" spc="45" dirty="0">
                <a:latin typeface="Microsoft JhengHei" panose="020B0604030504040204" charset="-120"/>
                <a:cs typeface="Microsoft JhengHei" panose="020B0604030504040204" charset="-120"/>
              </a:rPr>
              <a:t>系统可自动检查安全性、完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整性和并发正确性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marR="5080">
              <a:lnSpc>
                <a:spcPct val="120000"/>
              </a:lnSpc>
            </a:pPr>
            <a:r>
              <a:rPr sz="2000" spc="5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5" dirty="0">
                <a:latin typeface="Microsoft JhengHei" panose="020B0604030504040204" charset="-120"/>
                <a:cs typeface="Microsoft JhengHei" panose="020B0604030504040204" charset="-120"/>
              </a:rPr>
              <a:t>整体数据结构化，文件</a:t>
            </a:r>
            <a:r>
              <a:rPr sz="2000" b="1" spc="55" dirty="0">
                <a:latin typeface="Tahoma" panose="020B0604030504040204"/>
                <a:cs typeface="Tahoma" panose="020B0604030504040204"/>
              </a:rPr>
              <a:t>(Table)</a:t>
            </a:r>
            <a:r>
              <a:rPr sz="2000" b="1" spc="55" dirty="0">
                <a:latin typeface="Microsoft JhengHei" panose="020B0604030504040204" charset="-120"/>
                <a:cs typeface="Microsoft JhengHei" panose="020B0604030504040204" charset="-120"/>
              </a:rPr>
              <a:t>之间、记录之间相互有关联，数据的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冗余度小，易扩充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 algn="just">
              <a:lnSpc>
                <a:spcPct val="100000"/>
              </a:lnSpc>
              <a:spcBef>
                <a:spcPts val="48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独立于应用程序的高效率查询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/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统计操作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2179"/>
            <a:ext cx="8766810" cy="326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392680" algn="ctr">
              <a:lnSpc>
                <a:spcPct val="100000"/>
              </a:lnSpc>
              <a:tabLst>
                <a:tab pos="622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重要发展：由层次模型数据库、网状模型数据库到关系数据库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92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层次模型与网状模型数据库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79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数据之间的关联关系由复杂的指针系统来维系，结构描述复杂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数据检索操作依赖于由指针系统指示的路径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逐一记录的操作，不能有效支持记录集合的操作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27177" y="4492751"/>
            <a:ext cx="3105150" cy="2207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2179"/>
            <a:ext cx="8766810" cy="4359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重要发展：由层次模型数据库、网状模型数据库到关系数据库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59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26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数据之间的关联关系由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Table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中属性的值来表征，结构描述简单：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720"/>
              </a:spcBef>
            </a:pPr>
            <a:r>
              <a:rPr sz="2000" b="1" spc="-10" dirty="0">
                <a:latin typeface="Tahoma" panose="020B0604030504040204"/>
                <a:cs typeface="Tahoma" panose="020B0604030504040204"/>
              </a:rPr>
              <a:t>Table/relation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19125" marR="527685">
              <a:lnSpc>
                <a:spcPct val="130000"/>
              </a:lnSpc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数据检索操作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不依赖于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路径信息或过程信息，支持非过程化的数据  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有效支持记录集合的操作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较为完善的理论基础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79605" y="4899659"/>
            <a:ext cx="4248912" cy="1863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2179"/>
            <a:ext cx="8766810" cy="3559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重要发展：由关系数据库到对象关系数据库、面向对象数据库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59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26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按行按列形式组织数据：关系的第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1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范式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数据项的不可再分特性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关系运算</a:t>
            </a:r>
            <a:r>
              <a:rPr sz="2000" b="1" dirty="0">
                <a:latin typeface="Tahoma" panose="020B0604030504040204"/>
                <a:cs typeface="Tahoma" panose="020B0604030504040204"/>
              </a:rPr>
              <a:t>:</a:t>
            </a:r>
            <a:r>
              <a:rPr sz="20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关系代数、元组演算、域演算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--</a:t>
            </a:r>
            <a:r>
              <a:rPr sz="2000" spc="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标准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SQL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1912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关系数据库设计理论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86719" y="4501134"/>
            <a:ext cx="4459985" cy="2124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4259" y="4056126"/>
            <a:ext cx="5246370" cy="2835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0519" y="4652771"/>
            <a:ext cx="618490" cy="1678939"/>
          </a:xfrm>
          <a:custGeom>
            <a:avLst/>
            <a:gdLst/>
            <a:ahLst/>
            <a:cxnLst/>
            <a:rect l="l" t="t" r="r" b="b"/>
            <a:pathLst>
              <a:path w="618489" h="1678939">
                <a:moveTo>
                  <a:pt x="617982" y="839724"/>
                </a:moveTo>
                <a:lnTo>
                  <a:pt x="617220" y="797052"/>
                </a:lnTo>
                <a:lnTo>
                  <a:pt x="615696" y="754380"/>
                </a:lnTo>
                <a:lnTo>
                  <a:pt x="609184" y="639891"/>
                </a:lnTo>
                <a:lnTo>
                  <a:pt x="600761" y="561133"/>
                </a:lnTo>
                <a:lnTo>
                  <a:pt x="594127" y="515650"/>
                </a:lnTo>
                <a:lnTo>
                  <a:pt x="585779" y="467325"/>
                </a:lnTo>
                <a:lnTo>
                  <a:pt x="575641" y="417083"/>
                </a:lnTo>
                <a:lnTo>
                  <a:pt x="563639" y="365844"/>
                </a:lnTo>
                <a:lnTo>
                  <a:pt x="549698" y="314532"/>
                </a:lnTo>
                <a:lnTo>
                  <a:pt x="533743" y="264067"/>
                </a:lnTo>
                <a:lnTo>
                  <a:pt x="515699" y="215372"/>
                </a:lnTo>
                <a:lnTo>
                  <a:pt x="495491" y="169369"/>
                </a:lnTo>
                <a:lnTo>
                  <a:pt x="473044" y="126981"/>
                </a:lnTo>
                <a:lnTo>
                  <a:pt x="448284" y="89129"/>
                </a:lnTo>
                <a:lnTo>
                  <a:pt x="421136" y="56735"/>
                </a:lnTo>
                <a:lnTo>
                  <a:pt x="391524" y="30721"/>
                </a:lnTo>
                <a:lnTo>
                  <a:pt x="324611" y="1524"/>
                </a:lnTo>
                <a:lnTo>
                  <a:pt x="308609" y="0"/>
                </a:lnTo>
                <a:lnTo>
                  <a:pt x="291845" y="1524"/>
                </a:lnTo>
                <a:lnTo>
                  <a:pt x="224941" y="31770"/>
                </a:lnTo>
                <a:lnTo>
                  <a:pt x="195404" y="58046"/>
                </a:lnTo>
                <a:lnTo>
                  <a:pt x="168366" y="90557"/>
                </a:lnTo>
                <a:lnTo>
                  <a:pt x="143741" y="128404"/>
                </a:lnTo>
                <a:lnTo>
                  <a:pt x="121448" y="170688"/>
                </a:lnTo>
                <a:lnTo>
                  <a:pt x="101401" y="216508"/>
                </a:lnTo>
                <a:lnTo>
                  <a:pt x="83518" y="264966"/>
                </a:lnTo>
                <a:lnTo>
                  <a:pt x="67714" y="315161"/>
                </a:lnTo>
                <a:lnTo>
                  <a:pt x="53906" y="366194"/>
                </a:lnTo>
                <a:lnTo>
                  <a:pt x="42010" y="417165"/>
                </a:lnTo>
                <a:lnTo>
                  <a:pt x="31942" y="467176"/>
                </a:lnTo>
                <a:lnTo>
                  <a:pt x="23619" y="515325"/>
                </a:lnTo>
                <a:lnTo>
                  <a:pt x="16956" y="560714"/>
                </a:lnTo>
                <a:lnTo>
                  <a:pt x="11871" y="602443"/>
                </a:lnTo>
                <a:lnTo>
                  <a:pt x="6095" y="671322"/>
                </a:lnTo>
                <a:lnTo>
                  <a:pt x="1523" y="754380"/>
                </a:lnTo>
                <a:lnTo>
                  <a:pt x="0" y="840486"/>
                </a:lnTo>
                <a:lnTo>
                  <a:pt x="1524" y="925830"/>
                </a:lnTo>
                <a:lnTo>
                  <a:pt x="6096" y="1008888"/>
                </a:lnTo>
                <a:lnTo>
                  <a:pt x="9906" y="1049274"/>
                </a:lnTo>
                <a:lnTo>
                  <a:pt x="9905" y="797052"/>
                </a:lnTo>
                <a:lnTo>
                  <a:pt x="11429" y="755142"/>
                </a:lnTo>
                <a:lnTo>
                  <a:pt x="17737" y="642073"/>
                </a:lnTo>
                <a:lnTo>
                  <a:pt x="26045" y="564187"/>
                </a:lnTo>
                <a:lnTo>
                  <a:pt x="32759" y="518386"/>
                </a:lnTo>
                <a:lnTo>
                  <a:pt x="41273" y="469393"/>
                </a:lnTo>
                <a:lnTo>
                  <a:pt x="51656" y="418247"/>
                </a:lnTo>
                <a:lnTo>
                  <a:pt x="63980" y="365983"/>
                </a:lnTo>
                <a:lnTo>
                  <a:pt x="78315" y="313638"/>
                </a:lnTo>
                <a:lnTo>
                  <a:pt x="94730" y="262249"/>
                </a:lnTo>
                <a:lnTo>
                  <a:pt x="113296" y="212851"/>
                </a:lnTo>
                <a:lnTo>
                  <a:pt x="134082" y="166482"/>
                </a:lnTo>
                <a:lnTo>
                  <a:pt x="157160" y="124177"/>
                </a:lnTo>
                <a:lnTo>
                  <a:pt x="182599" y="86974"/>
                </a:lnTo>
                <a:lnTo>
                  <a:pt x="210470" y="55909"/>
                </a:lnTo>
                <a:lnTo>
                  <a:pt x="240842" y="32018"/>
                </a:lnTo>
                <a:lnTo>
                  <a:pt x="309371" y="9906"/>
                </a:lnTo>
                <a:lnTo>
                  <a:pt x="323849" y="10668"/>
                </a:lnTo>
                <a:lnTo>
                  <a:pt x="371788" y="29521"/>
                </a:lnTo>
                <a:lnTo>
                  <a:pt x="429583" y="81390"/>
                </a:lnTo>
                <a:lnTo>
                  <a:pt x="454854" y="115947"/>
                </a:lnTo>
                <a:lnTo>
                  <a:pt x="477824" y="155248"/>
                </a:lnTo>
                <a:lnTo>
                  <a:pt x="498579" y="198540"/>
                </a:lnTo>
                <a:lnTo>
                  <a:pt x="517206" y="245070"/>
                </a:lnTo>
                <a:lnTo>
                  <a:pt x="533793" y="294083"/>
                </a:lnTo>
                <a:lnTo>
                  <a:pt x="548425" y="344828"/>
                </a:lnTo>
                <a:lnTo>
                  <a:pt x="561191" y="396551"/>
                </a:lnTo>
                <a:lnTo>
                  <a:pt x="572184" y="448534"/>
                </a:lnTo>
                <a:lnTo>
                  <a:pt x="581470" y="499917"/>
                </a:lnTo>
                <a:lnTo>
                  <a:pt x="589158" y="550053"/>
                </a:lnTo>
                <a:lnTo>
                  <a:pt x="595326" y="598154"/>
                </a:lnTo>
                <a:lnTo>
                  <a:pt x="600063" y="643467"/>
                </a:lnTo>
                <a:lnTo>
                  <a:pt x="603455" y="685238"/>
                </a:lnTo>
                <a:lnTo>
                  <a:pt x="608076" y="797052"/>
                </a:lnTo>
                <a:lnTo>
                  <a:pt x="608076" y="1049707"/>
                </a:lnTo>
                <a:lnTo>
                  <a:pt x="608149" y="1049039"/>
                </a:lnTo>
                <a:lnTo>
                  <a:pt x="612278" y="1001705"/>
                </a:lnTo>
                <a:lnTo>
                  <a:pt x="615099" y="957801"/>
                </a:lnTo>
                <a:lnTo>
                  <a:pt x="616713" y="918046"/>
                </a:lnTo>
                <a:lnTo>
                  <a:pt x="617982" y="839724"/>
                </a:lnTo>
                <a:close/>
              </a:path>
              <a:path w="618489" h="1678939">
                <a:moveTo>
                  <a:pt x="608076" y="1049707"/>
                </a:moveTo>
                <a:lnTo>
                  <a:pt x="608076" y="883158"/>
                </a:lnTo>
                <a:lnTo>
                  <a:pt x="605688" y="957081"/>
                </a:lnTo>
                <a:lnTo>
                  <a:pt x="603613" y="994319"/>
                </a:lnTo>
                <a:lnTo>
                  <a:pt x="600245" y="1036005"/>
                </a:lnTo>
                <a:lnTo>
                  <a:pt x="595500" y="1081360"/>
                </a:lnTo>
                <a:lnTo>
                  <a:pt x="589297" y="1129609"/>
                </a:lnTo>
                <a:lnTo>
                  <a:pt x="581552" y="1179973"/>
                </a:lnTo>
                <a:lnTo>
                  <a:pt x="572177" y="1231707"/>
                </a:lnTo>
                <a:lnTo>
                  <a:pt x="561108" y="1283941"/>
                </a:lnTo>
                <a:lnTo>
                  <a:pt x="548244" y="1335990"/>
                </a:lnTo>
                <a:lnTo>
                  <a:pt x="533508" y="1387046"/>
                </a:lnTo>
                <a:lnTo>
                  <a:pt x="516818" y="1436333"/>
                </a:lnTo>
                <a:lnTo>
                  <a:pt x="498091" y="1483072"/>
                </a:lnTo>
                <a:lnTo>
                  <a:pt x="477244" y="1526486"/>
                </a:lnTo>
                <a:lnTo>
                  <a:pt x="454195" y="1565799"/>
                </a:lnTo>
                <a:lnTo>
                  <a:pt x="428862" y="1600234"/>
                </a:lnTo>
                <a:lnTo>
                  <a:pt x="401161" y="1629013"/>
                </a:lnTo>
                <a:lnTo>
                  <a:pt x="338328" y="1666494"/>
                </a:lnTo>
                <a:lnTo>
                  <a:pt x="308610" y="1670304"/>
                </a:lnTo>
                <a:lnTo>
                  <a:pt x="272535" y="1663538"/>
                </a:lnTo>
                <a:lnTo>
                  <a:pt x="208498" y="1622246"/>
                </a:lnTo>
                <a:lnTo>
                  <a:pt x="180393" y="1590015"/>
                </a:lnTo>
                <a:lnTo>
                  <a:pt x="154803" y="1551591"/>
                </a:lnTo>
                <a:lnTo>
                  <a:pt x="131658" y="1508123"/>
                </a:lnTo>
                <a:lnTo>
                  <a:pt x="110886" y="1460757"/>
                </a:lnTo>
                <a:lnTo>
                  <a:pt x="92416" y="1410642"/>
                </a:lnTo>
                <a:lnTo>
                  <a:pt x="76178" y="1358927"/>
                </a:lnTo>
                <a:lnTo>
                  <a:pt x="62101" y="1306758"/>
                </a:lnTo>
                <a:lnTo>
                  <a:pt x="50114" y="1255284"/>
                </a:lnTo>
                <a:lnTo>
                  <a:pt x="40146" y="1205653"/>
                </a:lnTo>
                <a:lnTo>
                  <a:pt x="32126" y="1159012"/>
                </a:lnTo>
                <a:lnTo>
                  <a:pt x="25984" y="1116509"/>
                </a:lnTo>
                <a:lnTo>
                  <a:pt x="16002" y="1008126"/>
                </a:lnTo>
                <a:lnTo>
                  <a:pt x="11430" y="925068"/>
                </a:lnTo>
                <a:lnTo>
                  <a:pt x="9906" y="883158"/>
                </a:lnTo>
                <a:lnTo>
                  <a:pt x="9906" y="1049274"/>
                </a:lnTo>
                <a:lnTo>
                  <a:pt x="16169" y="1114710"/>
                </a:lnTo>
                <a:lnTo>
                  <a:pt x="21923" y="1155835"/>
                </a:lnTo>
                <a:lnTo>
                  <a:pt x="29513" y="1201128"/>
                </a:lnTo>
                <a:lnTo>
                  <a:pt x="39005" y="1249509"/>
                </a:lnTo>
                <a:lnTo>
                  <a:pt x="50465" y="1299903"/>
                </a:lnTo>
                <a:lnTo>
                  <a:pt x="63980" y="1351295"/>
                </a:lnTo>
                <a:lnTo>
                  <a:pt x="79556" y="1402411"/>
                </a:lnTo>
                <a:lnTo>
                  <a:pt x="97319" y="1452371"/>
                </a:lnTo>
                <a:lnTo>
                  <a:pt x="117315" y="1500030"/>
                </a:lnTo>
                <a:lnTo>
                  <a:pt x="139611" y="1544311"/>
                </a:lnTo>
                <a:lnTo>
                  <a:pt x="164272" y="1584136"/>
                </a:lnTo>
                <a:lnTo>
                  <a:pt x="191364" y="1618426"/>
                </a:lnTo>
                <a:lnTo>
                  <a:pt x="220954" y="1646104"/>
                </a:lnTo>
                <a:lnTo>
                  <a:pt x="287893" y="1677312"/>
                </a:lnTo>
                <a:lnTo>
                  <a:pt x="325374" y="1678686"/>
                </a:lnTo>
                <a:lnTo>
                  <a:pt x="341376" y="1675638"/>
                </a:lnTo>
                <a:lnTo>
                  <a:pt x="390255" y="1649622"/>
                </a:lnTo>
                <a:lnTo>
                  <a:pt x="420431" y="1623075"/>
                </a:lnTo>
                <a:lnTo>
                  <a:pt x="448007" y="1590618"/>
                </a:lnTo>
                <a:lnTo>
                  <a:pt x="473082" y="1552970"/>
                </a:lnTo>
                <a:lnTo>
                  <a:pt x="495754" y="1510850"/>
                </a:lnTo>
                <a:lnTo>
                  <a:pt x="516125" y="1464976"/>
                </a:lnTo>
                <a:lnTo>
                  <a:pt x="534292" y="1416065"/>
                </a:lnTo>
                <a:lnTo>
                  <a:pt x="550357" y="1364838"/>
                </a:lnTo>
                <a:lnTo>
                  <a:pt x="564418" y="1312011"/>
                </a:lnTo>
                <a:lnTo>
                  <a:pt x="576574" y="1258304"/>
                </a:lnTo>
                <a:lnTo>
                  <a:pt x="586926" y="1204435"/>
                </a:lnTo>
                <a:lnTo>
                  <a:pt x="595573" y="1151122"/>
                </a:lnTo>
                <a:lnTo>
                  <a:pt x="602614" y="1099084"/>
                </a:lnTo>
                <a:lnTo>
                  <a:pt x="608076" y="104970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1173" y="4628688"/>
            <a:ext cx="617220" cy="1677670"/>
          </a:xfrm>
          <a:custGeom>
            <a:avLst/>
            <a:gdLst/>
            <a:ahLst/>
            <a:cxnLst/>
            <a:rect l="l" t="t" r="r" b="b"/>
            <a:pathLst>
              <a:path w="617220" h="1677670">
                <a:moveTo>
                  <a:pt x="617220" y="882095"/>
                </a:moveTo>
                <a:lnTo>
                  <a:pt x="617220" y="795989"/>
                </a:lnTo>
                <a:lnTo>
                  <a:pt x="615696" y="753317"/>
                </a:lnTo>
                <a:lnTo>
                  <a:pt x="612084" y="694255"/>
                </a:lnTo>
                <a:lnTo>
                  <a:pt x="607410" y="637603"/>
                </a:lnTo>
                <a:lnTo>
                  <a:pt x="601718" y="583362"/>
                </a:lnTo>
                <a:lnTo>
                  <a:pt x="595051" y="531532"/>
                </a:lnTo>
                <a:lnTo>
                  <a:pt x="587456" y="482113"/>
                </a:lnTo>
                <a:lnTo>
                  <a:pt x="578974" y="435105"/>
                </a:lnTo>
                <a:lnTo>
                  <a:pt x="569652" y="390508"/>
                </a:lnTo>
                <a:lnTo>
                  <a:pt x="559533" y="348322"/>
                </a:lnTo>
                <a:lnTo>
                  <a:pt x="548661" y="308546"/>
                </a:lnTo>
                <a:lnTo>
                  <a:pt x="537081" y="271181"/>
                </a:lnTo>
                <a:lnTo>
                  <a:pt x="511974" y="203684"/>
                </a:lnTo>
                <a:lnTo>
                  <a:pt x="484565" y="145830"/>
                </a:lnTo>
                <a:lnTo>
                  <a:pt x="455209" y="97619"/>
                </a:lnTo>
                <a:lnTo>
                  <a:pt x="424261" y="59051"/>
                </a:lnTo>
                <a:lnTo>
                  <a:pt x="392073" y="30126"/>
                </a:lnTo>
                <a:lnTo>
                  <a:pt x="359001" y="10843"/>
                </a:lnTo>
                <a:lnTo>
                  <a:pt x="308509" y="0"/>
                </a:lnTo>
                <a:lnTo>
                  <a:pt x="291621" y="1206"/>
                </a:lnTo>
                <a:lnTo>
                  <a:pt x="241399" y="19290"/>
                </a:lnTo>
                <a:lnTo>
                  <a:pt x="208731" y="43398"/>
                </a:lnTo>
                <a:lnTo>
                  <a:pt x="177127" y="77149"/>
                </a:lnTo>
                <a:lnTo>
                  <a:pt x="146942" y="120542"/>
                </a:lnTo>
                <a:lnTo>
                  <a:pt x="118530" y="173576"/>
                </a:lnTo>
                <a:lnTo>
                  <a:pt x="92244" y="236253"/>
                </a:lnTo>
                <a:lnTo>
                  <a:pt x="68440" y="308571"/>
                </a:lnTo>
                <a:lnTo>
                  <a:pt x="57579" y="348346"/>
                </a:lnTo>
                <a:lnTo>
                  <a:pt x="47471" y="390531"/>
                </a:lnTo>
                <a:lnTo>
                  <a:pt x="38160" y="435127"/>
                </a:lnTo>
                <a:lnTo>
                  <a:pt x="29691" y="482133"/>
                </a:lnTo>
                <a:lnTo>
                  <a:pt x="22109" y="531549"/>
                </a:lnTo>
                <a:lnTo>
                  <a:pt x="15456" y="583376"/>
                </a:lnTo>
                <a:lnTo>
                  <a:pt x="9778" y="637613"/>
                </a:lnTo>
                <a:lnTo>
                  <a:pt x="5119" y="694260"/>
                </a:lnTo>
                <a:lnTo>
                  <a:pt x="1523" y="753317"/>
                </a:lnTo>
                <a:lnTo>
                  <a:pt x="0" y="795989"/>
                </a:lnTo>
                <a:lnTo>
                  <a:pt x="0" y="882095"/>
                </a:lnTo>
                <a:lnTo>
                  <a:pt x="1524" y="924767"/>
                </a:lnTo>
                <a:lnTo>
                  <a:pt x="6096" y="1007825"/>
                </a:lnTo>
                <a:lnTo>
                  <a:pt x="9144" y="1048211"/>
                </a:lnTo>
                <a:lnTo>
                  <a:pt x="9144" y="838661"/>
                </a:lnTo>
                <a:lnTo>
                  <a:pt x="10667" y="753317"/>
                </a:lnTo>
                <a:lnTo>
                  <a:pt x="17139" y="640856"/>
                </a:lnTo>
                <a:lnTo>
                  <a:pt x="25637" y="562873"/>
                </a:lnTo>
                <a:lnTo>
                  <a:pt x="32388" y="517106"/>
                </a:lnTo>
                <a:lnTo>
                  <a:pt x="40906" y="468190"/>
                </a:lnTo>
                <a:lnTo>
                  <a:pt x="51268" y="417150"/>
                </a:lnTo>
                <a:lnTo>
                  <a:pt x="63551" y="365011"/>
                </a:lnTo>
                <a:lnTo>
                  <a:pt x="77828" y="312800"/>
                </a:lnTo>
                <a:lnTo>
                  <a:pt x="94177" y="261542"/>
                </a:lnTo>
                <a:lnTo>
                  <a:pt x="112672" y="212262"/>
                </a:lnTo>
                <a:lnTo>
                  <a:pt x="133390" y="165986"/>
                </a:lnTo>
                <a:lnTo>
                  <a:pt x="156406" y="123739"/>
                </a:lnTo>
                <a:lnTo>
                  <a:pt x="181796" y="86548"/>
                </a:lnTo>
                <a:lnTo>
                  <a:pt x="209636" y="55437"/>
                </a:lnTo>
                <a:lnTo>
                  <a:pt x="240001" y="31432"/>
                </a:lnTo>
                <a:lnTo>
                  <a:pt x="308609" y="8843"/>
                </a:lnTo>
                <a:lnTo>
                  <a:pt x="323849" y="9605"/>
                </a:lnTo>
                <a:lnTo>
                  <a:pt x="370865" y="27589"/>
                </a:lnTo>
                <a:lnTo>
                  <a:pt x="428522" y="78476"/>
                </a:lnTo>
                <a:lnTo>
                  <a:pt x="453801" y="112858"/>
                </a:lnTo>
                <a:lnTo>
                  <a:pt x="476819" y="152155"/>
                </a:lnTo>
                <a:lnTo>
                  <a:pt x="497656" y="195581"/>
                </a:lnTo>
                <a:lnTo>
                  <a:pt x="516392" y="242353"/>
                </a:lnTo>
                <a:lnTo>
                  <a:pt x="533106" y="291686"/>
                </a:lnTo>
                <a:lnTo>
                  <a:pt x="547878" y="342795"/>
                </a:lnTo>
                <a:lnTo>
                  <a:pt x="560787" y="394896"/>
                </a:lnTo>
                <a:lnTo>
                  <a:pt x="571917" y="447231"/>
                </a:lnTo>
                <a:lnTo>
                  <a:pt x="581335" y="498939"/>
                </a:lnTo>
                <a:lnTo>
                  <a:pt x="589133" y="549312"/>
                </a:lnTo>
                <a:lnTo>
                  <a:pt x="595388" y="597540"/>
                </a:lnTo>
                <a:lnTo>
                  <a:pt x="600177" y="642839"/>
                </a:lnTo>
                <a:lnTo>
                  <a:pt x="603581" y="684424"/>
                </a:lnTo>
                <a:lnTo>
                  <a:pt x="608076" y="838661"/>
                </a:lnTo>
                <a:lnTo>
                  <a:pt x="608076" y="1047125"/>
                </a:lnTo>
                <a:lnTo>
                  <a:pt x="612147" y="1000798"/>
                </a:lnTo>
                <a:lnTo>
                  <a:pt x="615007" y="956859"/>
                </a:lnTo>
                <a:lnTo>
                  <a:pt x="616664" y="917053"/>
                </a:lnTo>
                <a:lnTo>
                  <a:pt x="617220" y="882095"/>
                </a:lnTo>
                <a:close/>
              </a:path>
              <a:path w="617220" h="1677670">
                <a:moveTo>
                  <a:pt x="608076" y="1047125"/>
                </a:moveTo>
                <a:lnTo>
                  <a:pt x="608076" y="838661"/>
                </a:lnTo>
                <a:lnTo>
                  <a:pt x="606552" y="924005"/>
                </a:lnTo>
                <a:lnTo>
                  <a:pt x="605650" y="955963"/>
                </a:lnTo>
                <a:lnTo>
                  <a:pt x="600127" y="1034789"/>
                </a:lnTo>
                <a:lnTo>
                  <a:pt x="595341" y="1080103"/>
                </a:lnTo>
                <a:lnTo>
                  <a:pt x="589099" y="1128312"/>
                </a:lnTo>
                <a:lnTo>
                  <a:pt x="581318" y="1178640"/>
                </a:lnTo>
                <a:lnTo>
                  <a:pt x="571913" y="1230330"/>
                </a:lnTo>
                <a:lnTo>
                  <a:pt x="560787" y="1282655"/>
                </a:lnTo>
                <a:lnTo>
                  <a:pt x="547930" y="1334557"/>
                </a:lnTo>
                <a:lnTo>
                  <a:pt x="533181" y="1385580"/>
                </a:lnTo>
                <a:lnTo>
                  <a:pt x="516487" y="1434832"/>
                </a:lnTo>
                <a:lnTo>
                  <a:pt x="497766" y="1481535"/>
                </a:lnTo>
                <a:lnTo>
                  <a:pt x="476937" y="1524912"/>
                </a:lnTo>
                <a:lnTo>
                  <a:pt x="453919" y="1564184"/>
                </a:lnTo>
                <a:lnTo>
                  <a:pt x="428631" y="1598574"/>
                </a:lnTo>
                <a:lnTo>
                  <a:pt x="400990" y="1627303"/>
                </a:lnTo>
                <a:lnTo>
                  <a:pt x="338328" y="1664669"/>
                </a:lnTo>
                <a:lnTo>
                  <a:pt x="308610" y="1669241"/>
                </a:lnTo>
                <a:lnTo>
                  <a:pt x="272233" y="1662046"/>
                </a:lnTo>
                <a:lnTo>
                  <a:pt x="207813" y="1620312"/>
                </a:lnTo>
                <a:lnTo>
                  <a:pt x="179612" y="1588028"/>
                </a:lnTo>
                <a:lnTo>
                  <a:pt x="153980" y="1549637"/>
                </a:lnTo>
                <a:lnTo>
                  <a:pt x="130837" y="1506265"/>
                </a:lnTo>
                <a:lnTo>
                  <a:pt x="110106" y="1459040"/>
                </a:lnTo>
                <a:lnTo>
                  <a:pt x="91706" y="1409090"/>
                </a:lnTo>
                <a:lnTo>
                  <a:pt x="75561" y="1357542"/>
                </a:lnTo>
                <a:lnTo>
                  <a:pt x="61591" y="1305525"/>
                </a:lnTo>
                <a:lnTo>
                  <a:pt x="49717" y="1254164"/>
                </a:lnTo>
                <a:lnTo>
                  <a:pt x="39862" y="1204589"/>
                </a:lnTo>
                <a:lnTo>
                  <a:pt x="31946" y="1157926"/>
                </a:lnTo>
                <a:lnTo>
                  <a:pt x="25891" y="1115303"/>
                </a:lnTo>
                <a:lnTo>
                  <a:pt x="19050" y="1046687"/>
                </a:lnTo>
                <a:lnTo>
                  <a:pt x="15240" y="1007063"/>
                </a:lnTo>
                <a:lnTo>
                  <a:pt x="10668" y="924005"/>
                </a:lnTo>
                <a:lnTo>
                  <a:pt x="9144" y="838661"/>
                </a:lnTo>
                <a:lnTo>
                  <a:pt x="9144" y="1048211"/>
                </a:lnTo>
                <a:lnTo>
                  <a:pt x="15917" y="1114157"/>
                </a:lnTo>
                <a:lnTo>
                  <a:pt x="21796" y="1155358"/>
                </a:lnTo>
                <a:lnTo>
                  <a:pt x="29440" y="1200631"/>
                </a:lnTo>
                <a:lnTo>
                  <a:pt x="38930" y="1248917"/>
                </a:lnTo>
                <a:lnTo>
                  <a:pt x="50344" y="1299156"/>
                </a:lnTo>
                <a:lnTo>
                  <a:pt x="63760" y="1350289"/>
                </a:lnTo>
                <a:lnTo>
                  <a:pt x="79257" y="1401255"/>
                </a:lnTo>
                <a:lnTo>
                  <a:pt x="96914" y="1450995"/>
                </a:lnTo>
                <a:lnTo>
                  <a:pt x="116810" y="1498450"/>
                </a:lnTo>
                <a:lnTo>
                  <a:pt x="139023" y="1542559"/>
                </a:lnTo>
                <a:lnTo>
                  <a:pt x="163632" y="1582263"/>
                </a:lnTo>
                <a:lnTo>
                  <a:pt x="190715" y="1616503"/>
                </a:lnTo>
                <a:lnTo>
                  <a:pt x="220353" y="1644219"/>
                </a:lnTo>
                <a:lnTo>
                  <a:pt x="287603" y="1675839"/>
                </a:lnTo>
                <a:lnTo>
                  <a:pt x="325399" y="1677617"/>
                </a:lnTo>
                <a:lnTo>
                  <a:pt x="341376" y="1673813"/>
                </a:lnTo>
                <a:lnTo>
                  <a:pt x="389574" y="1648547"/>
                </a:lnTo>
                <a:lnTo>
                  <a:pt x="419822" y="1621998"/>
                </a:lnTo>
                <a:lnTo>
                  <a:pt x="447460" y="1589549"/>
                </a:lnTo>
                <a:lnTo>
                  <a:pt x="472589" y="1551916"/>
                </a:lnTo>
                <a:lnTo>
                  <a:pt x="495309" y="1509817"/>
                </a:lnTo>
                <a:lnTo>
                  <a:pt x="515721" y="1463967"/>
                </a:lnTo>
                <a:lnTo>
                  <a:pt x="533925" y="1415084"/>
                </a:lnTo>
                <a:lnTo>
                  <a:pt x="550022" y="1363883"/>
                </a:lnTo>
                <a:lnTo>
                  <a:pt x="564113" y="1311082"/>
                </a:lnTo>
                <a:lnTo>
                  <a:pt x="576297" y="1257398"/>
                </a:lnTo>
                <a:lnTo>
                  <a:pt x="586676" y="1203546"/>
                </a:lnTo>
                <a:lnTo>
                  <a:pt x="595350" y="1150243"/>
                </a:lnTo>
                <a:lnTo>
                  <a:pt x="602420" y="1098207"/>
                </a:lnTo>
                <a:lnTo>
                  <a:pt x="607985" y="1048153"/>
                </a:lnTo>
                <a:lnTo>
                  <a:pt x="608076" y="104712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6417" y="4229100"/>
            <a:ext cx="1397000" cy="2314575"/>
          </a:xfrm>
          <a:custGeom>
            <a:avLst/>
            <a:gdLst/>
            <a:ahLst/>
            <a:cxnLst/>
            <a:rect l="l" t="t" r="r" b="b"/>
            <a:pathLst>
              <a:path w="1397000" h="2314575">
                <a:moveTo>
                  <a:pt x="12699" y="1040129"/>
                </a:moveTo>
                <a:lnTo>
                  <a:pt x="12699" y="900456"/>
                </a:lnTo>
                <a:lnTo>
                  <a:pt x="0" y="941641"/>
                </a:lnTo>
                <a:lnTo>
                  <a:pt x="0" y="1098041"/>
                </a:lnTo>
                <a:lnTo>
                  <a:pt x="12699" y="1040129"/>
                </a:lnTo>
                <a:close/>
              </a:path>
              <a:path w="1397000" h="2314575">
                <a:moveTo>
                  <a:pt x="12700" y="1390649"/>
                </a:moveTo>
                <a:lnTo>
                  <a:pt x="12700" y="1274825"/>
                </a:lnTo>
                <a:lnTo>
                  <a:pt x="0" y="1216152"/>
                </a:lnTo>
                <a:lnTo>
                  <a:pt x="0" y="1333499"/>
                </a:lnTo>
                <a:lnTo>
                  <a:pt x="12700" y="1390649"/>
                </a:lnTo>
                <a:close/>
              </a:path>
              <a:path w="1397000" h="2314575">
                <a:moveTo>
                  <a:pt x="38099" y="826473"/>
                </a:moveTo>
                <a:lnTo>
                  <a:pt x="38099" y="770667"/>
                </a:lnTo>
                <a:lnTo>
                  <a:pt x="12699" y="858099"/>
                </a:lnTo>
                <a:lnTo>
                  <a:pt x="12699" y="925829"/>
                </a:lnTo>
                <a:lnTo>
                  <a:pt x="38099" y="826473"/>
                </a:lnTo>
                <a:close/>
              </a:path>
              <a:path w="1397000" h="2314575">
                <a:moveTo>
                  <a:pt x="50800" y="1595874"/>
                </a:moveTo>
                <a:lnTo>
                  <a:pt x="50800" y="1557196"/>
                </a:lnTo>
                <a:lnTo>
                  <a:pt x="25400" y="1470820"/>
                </a:lnTo>
                <a:lnTo>
                  <a:pt x="25400" y="1429275"/>
                </a:lnTo>
                <a:lnTo>
                  <a:pt x="12700" y="1389125"/>
                </a:lnTo>
                <a:lnTo>
                  <a:pt x="12700" y="1469607"/>
                </a:lnTo>
                <a:lnTo>
                  <a:pt x="50800" y="1595874"/>
                </a:lnTo>
                <a:close/>
              </a:path>
              <a:path w="1397000" h="2314575">
                <a:moveTo>
                  <a:pt x="1358900" y="827252"/>
                </a:moveTo>
                <a:lnTo>
                  <a:pt x="1358900" y="770570"/>
                </a:lnTo>
                <a:lnTo>
                  <a:pt x="1308100" y="590335"/>
                </a:lnTo>
                <a:lnTo>
                  <a:pt x="1282700" y="545339"/>
                </a:lnTo>
                <a:lnTo>
                  <a:pt x="1270000" y="500767"/>
                </a:lnTo>
                <a:lnTo>
                  <a:pt x="1244600" y="456820"/>
                </a:lnTo>
                <a:lnTo>
                  <a:pt x="1231900" y="413698"/>
                </a:lnTo>
                <a:lnTo>
                  <a:pt x="1206500" y="371598"/>
                </a:lnTo>
                <a:lnTo>
                  <a:pt x="1181100" y="330722"/>
                </a:lnTo>
                <a:lnTo>
                  <a:pt x="1155700" y="291270"/>
                </a:lnTo>
                <a:lnTo>
                  <a:pt x="1130300" y="253440"/>
                </a:lnTo>
                <a:lnTo>
                  <a:pt x="1104900" y="217432"/>
                </a:lnTo>
                <a:lnTo>
                  <a:pt x="1066800" y="183447"/>
                </a:lnTo>
                <a:lnTo>
                  <a:pt x="1041400" y="151683"/>
                </a:lnTo>
                <a:lnTo>
                  <a:pt x="1003300" y="122341"/>
                </a:lnTo>
                <a:lnTo>
                  <a:pt x="977900" y="95620"/>
                </a:lnTo>
                <a:lnTo>
                  <a:pt x="939800" y="71720"/>
                </a:lnTo>
                <a:lnTo>
                  <a:pt x="901700" y="50841"/>
                </a:lnTo>
                <a:lnTo>
                  <a:pt x="863600" y="33182"/>
                </a:lnTo>
                <a:lnTo>
                  <a:pt x="812799" y="18943"/>
                </a:lnTo>
                <a:lnTo>
                  <a:pt x="774699" y="8323"/>
                </a:lnTo>
                <a:lnTo>
                  <a:pt x="723899" y="1523"/>
                </a:lnTo>
                <a:lnTo>
                  <a:pt x="698499" y="0"/>
                </a:lnTo>
                <a:lnTo>
                  <a:pt x="660399" y="1523"/>
                </a:lnTo>
                <a:lnTo>
                  <a:pt x="609599" y="8377"/>
                </a:lnTo>
                <a:lnTo>
                  <a:pt x="571499" y="19044"/>
                </a:lnTo>
                <a:lnTo>
                  <a:pt x="533399" y="33323"/>
                </a:lnTo>
                <a:lnTo>
                  <a:pt x="482599" y="51017"/>
                </a:lnTo>
                <a:lnTo>
                  <a:pt x="444499" y="71925"/>
                </a:lnTo>
                <a:lnTo>
                  <a:pt x="419099" y="95848"/>
                </a:lnTo>
                <a:lnTo>
                  <a:pt x="380999" y="122587"/>
                </a:lnTo>
                <a:lnTo>
                  <a:pt x="342899" y="151943"/>
                </a:lnTo>
                <a:lnTo>
                  <a:pt x="317499" y="183716"/>
                </a:lnTo>
                <a:lnTo>
                  <a:pt x="279399" y="217706"/>
                </a:lnTo>
                <a:lnTo>
                  <a:pt x="253999" y="253714"/>
                </a:lnTo>
                <a:lnTo>
                  <a:pt x="228599" y="291542"/>
                </a:lnTo>
                <a:lnTo>
                  <a:pt x="203199" y="330988"/>
                </a:lnTo>
                <a:lnTo>
                  <a:pt x="177799" y="371855"/>
                </a:lnTo>
                <a:lnTo>
                  <a:pt x="152399" y="413943"/>
                </a:lnTo>
                <a:lnTo>
                  <a:pt x="139699" y="457052"/>
                </a:lnTo>
                <a:lnTo>
                  <a:pt x="114299" y="500984"/>
                </a:lnTo>
                <a:lnTo>
                  <a:pt x="88899" y="590514"/>
                </a:lnTo>
                <a:lnTo>
                  <a:pt x="63499" y="635715"/>
                </a:lnTo>
                <a:lnTo>
                  <a:pt x="38099" y="725991"/>
                </a:lnTo>
                <a:lnTo>
                  <a:pt x="38099" y="776654"/>
                </a:lnTo>
                <a:lnTo>
                  <a:pt x="76199" y="628334"/>
                </a:lnTo>
                <a:lnTo>
                  <a:pt x="101599" y="579745"/>
                </a:lnTo>
                <a:lnTo>
                  <a:pt x="114299" y="531819"/>
                </a:lnTo>
                <a:lnTo>
                  <a:pt x="139699" y="484697"/>
                </a:lnTo>
                <a:lnTo>
                  <a:pt x="152399" y="438521"/>
                </a:lnTo>
                <a:lnTo>
                  <a:pt x="177799" y="393432"/>
                </a:lnTo>
                <a:lnTo>
                  <a:pt x="203199" y="349573"/>
                </a:lnTo>
                <a:lnTo>
                  <a:pt x="228599" y="307085"/>
                </a:lnTo>
                <a:lnTo>
                  <a:pt x="253999" y="270509"/>
                </a:lnTo>
                <a:lnTo>
                  <a:pt x="279399" y="236981"/>
                </a:lnTo>
                <a:lnTo>
                  <a:pt x="317499" y="198827"/>
                </a:lnTo>
                <a:lnTo>
                  <a:pt x="342899" y="162704"/>
                </a:lnTo>
                <a:lnTo>
                  <a:pt x="380999" y="129144"/>
                </a:lnTo>
                <a:lnTo>
                  <a:pt x="431799" y="98681"/>
                </a:lnTo>
                <a:lnTo>
                  <a:pt x="469899" y="71846"/>
                </a:lnTo>
                <a:lnTo>
                  <a:pt x="507999" y="49171"/>
                </a:lnTo>
                <a:lnTo>
                  <a:pt x="558799" y="31189"/>
                </a:lnTo>
                <a:lnTo>
                  <a:pt x="609599" y="18431"/>
                </a:lnTo>
                <a:lnTo>
                  <a:pt x="660399" y="11429"/>
                </a:lnTo>
                <a:lnTo>
                  <a:pt x="698499" y="9905"/>
                </a:lnTo>
                <a:lnTo>
                  <a:pt x="723899" y="11429"/>
                </a:lnTo>
                <a:lnTo>
                  <a:pt x="761999" y="15239"/>
                </a:lnTo>
                <a:lnTo>
                  <a:pt x="812799" y="25819"/>
                </a:lnTo>
                <a:lnTo>
                  <a:pt x="850900" y="39991"/>
                </a:lnTo>
                <a:lnTo>
                  <a:pt x="889000" y="57562"/>
                </a:lnTo>
                <a:lnTo>
                  <a:pt x="927100" y="78342"/>
                </a:lnTo>
                <a:lnTo>
                  <a:pt x="965200" y="102138"/>
                </a:lnTo>
                <a:lnTo>
                  <a:pt x="1003300" y="128757"/>
                </a:lnTo>
                <a:lnTo>
                  <a:pt x="1028700" y="158009"/>
                </a:lnTo>
                <a:lnTo>
                  <a:pt x="1066800" y="189700"/>
                </a:lnTo>
                <a:lnTo>
                  <a:pt x="1092200" y="223639"/>
                </a:lnTo>
                <a:lnTo>
                  <a:pt x="1130300" y="259633"/>
                </a:lnTo>
                <a:lnTo>
                  <a:pt x="1155700" y="297492"/>
                </a:lnTo>
                <a:lnTo>
                  <a:pt x="1181100" y="337022"/>
                </a:lnTo>
                <a:lnTo>
                  <a:pt x="1206500" y="378031"/>
                </a:lnTo>
                <a:lnTo>
                  <a:pt x="1219200" y="420328"/>
                </a:lnTo>
                <a:lnTo>
                  <a:pt x="1244600" y="463721"/>
                </a:lnTo>
                <a:lnTo>
                  <a:pt x="1257300" y="508017"/>
                </a:lnTo>
                <a:lnTo>
                  <a:pt x="1282700" y="553024"/>
                </a:lnTo>
                <a:lnTo>
                  <a:pt x="1358900" y="827252"/>
                </a:lnTo>
                <a:close/>
              </a:path>
              <a:path w="1397000" h="2314575">
                <a:moveTo>
                  <a:pt x="1371600" y="1483541"/>
                </a:moveTo>
                <a:lnTo>
                  <a:pt x="1371600" y="1398675"/>
                </a:lnTo>
                <a:lnTo>
                  <a:pt x="1358900" y="1442363"/>
                </a:lnTo>
                <a:lnTo>
                  <a:pt x="1358900" y="1486926"/>
                </a:lnTo>
                <a:lnTo>
                  <a:pt x="1282700" y="1761596"/>
                </a:lnTo>
                <a:lnTo>
                  <a:pt x="1257300" y="1806748"/>
                </a:lnTo>
                <a:lnTo>
                  <a:pt x="1244600" y="1851194"/>
                </a:lnTo>
                <a:lnTo>
                  <a:pt x="1219200" y="1894736"/>
                </a:lnTo>
                <a:lnTo>
                  <a:pt x="1193800" y="1937179"/>
                </a:lnTo>
                <a:lnTo>
                  <a:pt x="1181100" y="1978323"/>
                </a:lnTo>
                <a:lnTo>
                  <a:pt x="1155700" y="2017972"/>
                </a:lnTo>
                <a:lnTo>
                  <a:pt x="1117600" y="2055928"/>
                </a:lnTo>
                <a:lnTo>
                  <a:pt x="1092200" y="2091994"/>
                </a:lnTo>
                <a:lnTo>
                  <a:pt x="1066800" y="2125973"/>
                </a:lnTo>
                <a:lnTo>
                  <a:pt x="1028700" y="2157666"/>
                </a:lnTo>
                <a:lnTo>
                  <a:pt x="1003300" y="2186877"/>
                </a:lnTo>
                <a:lnTo>
                  <a:pt x="965200" y="2213408"/>
                </a:lnTo>
                <a:lnTo>
                  <a:pt x="927100" y="2237062"/>
                </a:lnTo>
                <a:lnTo>
                  <a:pt x="889000" y="2257640"/>
                </a:lnTo>
                <a:lnTo>
                  <a:pt x="850900" y="2274947"/>
                </a:lnTo>
                <a:lnTo>
                  <a:pt x="812800" y="2288784"/>
                </a:lnTo>
                <a:lnTo>
                  <a:pt x="762000" y="2298954"/>
                </a:lnTo>
                <a:lnTo>
                  <a:pt x="723900" y="2303526"/>
                </a:lnTo>
                <a:lnTo>
                  <a:pt x="698500" y="2305050"/>
                </a:lnTo>
                <a:lnTo>
                  <a:pt x="647700" y="2301718"/>
                </a:lnTo>
                <a:lnTo>
                  <a:pt x="596900" y="2294159"/>
                </a:lnTo>
                <a:lnTo>
                  <a:pt x="558800" y="2282597"/>
                </a:lnTo>
                <a:lnTo>
                  <a:pt x="520700" y="2267258"/>
                </a:lnTo>
                <a:lnTo>
                  <a:pt x="482600" y="2248366"/>
                </a:lnTo>
                <a:lnTo>
                  <a:pt x="444500" y="2226146"/>
                </a:lnTo>
                <a:lnTo>
                  <a:pt x="406400" y="2200824"/>
                </a:lnTo>
                <a:lnTo>
                  <a:pt x="368300" y="2172623"/>
                </a:lnTo>
                <a:lnTo>
                  <a:pt x="342900" y="2141770"/>
                </a:lnTo>
                <a:lnTo>
                  <a:pt x="304800" y="2108488"/>
                </a:lnTo>
                <a:lnTo>
                  <a:pt x="279400" y="2073003"/>
                </a:lnTo>
                <a:lnTo>
                  <a:pt x="254000" y="2035540"/>
                </a:lnTo>
                <a:lnTo>
                  <a:pt x="228600" y="1996323"/>
                </a:lnTo>
                <a:lnTo>
                  <a:pt x="203200" y="1955578"/>
                </a:lnTo>
                <a:lnTo>
                  <a:pt x="177800" y="1913529"/>
                </a:lnTo>
                <a:lnTo>
                  <a:pt x="152400" y="1870401"/>
                </a:lnTo>
                <a:lnTo>
                  <a:pt x="127000" y="1826420"/>
                </a:lnTo>
                <a:lnTo>
                  <a:pt x="88900" y="1691602"/>
                </a:lnTo>
                <a:lnTo>
                  <a:pt x="63500" y="1646454"/>
                </a:lnTo>
                <a:lnTo>
                  <a:pt x="50800" y="1601577"/>
                </a:lnTo>
                <a:lnTo>
                  <a:pt x="50800" y="1639246"/>
                </a:lnTo>
                <a:lnTo>
                  <a:pt x="63500" y="1682923"/>
                </a:lnTo>
                <a:lnTo>
                  <a:pt x="88900" y="1726705"/>
                </a:lnTo>
                <a:lnTo>
                  <a:pt x="114300" y="1813774"/>
                </a:lnTo>
                <a:lnTo>
                  <a:pt x="139700" y="1856660"/>
                </a:lnTo>
                <a:lnTo>
                  <a:pt x="152400" y="1898843"/>
                </a:lnTo>
                <a:lnTo>
                  <a:pt x="177800" y="1940124"/>
                </a:lnTo>
                <a:lnTo>
                  <a:pt x="203200" y="1980300"/>
                </a:lnTo>
                <a:lnTo>
                  <a:pt x="228600" y="2019171"/>
                </a:lnTo>
                <a:lnTo>
                  <a:pt x="254000" y="2056534"/>
                </a:lnTo>
                <a:lnTo>
                  <a:pt x="279400" y="2092188"/>
                </a:lnTo>
                <a:lnTo>
                  <a:pt x="304800" y="2125932"/>
                </a:lnTo>
                <a:lnTo>
                  <a:pt x="342900" y="2157564"/>
                </a:lnTo>
                <a:lnTo>
                  <a:pt x="368300" y="2186884"/>
                </a:lnTo>
                <a:lnTo>
                  <a:pt x="406400" y="2213688"/>
                </a:lnTo>
                <a:lnTo>
                  <a:pt x="444500" y="2237777"/>
                </a:lnTo>
                <a:lnTo>
                  <a:pt x="482600" y="2258949"/>
                </a:lnTo>
                <a:lnTo>
                  <a:pt x="520700" y="2277001"/>
                </a:lnTo>
                <a:lnTo>
                  <a:pt x="558800" y="2291734"/>
                </a:lnTo>
                <a:lnTo>
                  <a:pt x="596900" y="2302944"/>
                </a:lnTo>
                <a:lnTo>
                  <a:pt x="635000" y="2310432"/>
                </a:lnTo>
                <a:lnTo>
                  <a:pt x="685800" y="2313995"/>
                </a:lnTo>
                <a:lnTo>
                  <a:pt x="736600" y="2313431"/>
                </a:lnTo>
                <a:lnTo>
                  <a:pt x="800100" y="2301240"/>
                </a:lnTo>
                <a:lnTo>
                  <a:pt x="850900" y="2286900"/>
                </a:lnTo>
                <a:lnTo>
                  <a:pt x="889000" y="2269160"/>
                </a:lnTo>
                <a:lnTo>
                  <a:pt x="927100" y="2248204"/>
                </a:lnTo>
                <a:lnTo>
                  <a:pt x="965200" y="2224216"/>
                </a:lnTo>
                <a:lnTo>
                  <a:pt x="1003300" y="2197380"/>
                </a:lnTo>
                <a:lnTo>
                  <a:pt x="1041400" y="2167879"/>
                </a:lnTo>
                <a:lnTo>
                  <a:pt x="1066800" y="2135898"/>
                </a:lnTo>
                <a:lnTo>
                  <a:pt x="1104900" y="2101620"/>
                </a:lnTo>
                <a:lnTo>
                  <a:pt x="1130300" y="2065229"/>
                </a:lnTo>
                <a:lnTo>
                  <a:pt x="1155700" y="2026909"/>
                </a:lnTo>
                <a:lnTo>
                  <a:pt x="1181100" y="1986844"/>
                </a:lnTo>
                <a:lnTo>
                  <a:pt x="1206500" y="1945218"/>
                </a:lnTo>
                <a:lnTo>
                  <a:pt x="1231900" y="1902214"/>
                </a:lnTo>
                <a:lnTo>
                  <a:pt x="1257300" y="1858017"/>
                </a:lnTo>
                <a:lnTo>
                  <a:pt x="1282700" y="1766778"/>
                </a:lnTo>
                <a:lnTo>
                  <a:pt x="1308100" y="1720104"/>
                </a:lnTo>
                <a:lnTo>
                  <a:pt x="1371600" y="1483541"/>
                </a:lnTo>
                <a:close/>
              </a:path>
              <a:path w="1397000" h="2314575">
                <a:moveTo>
                  <a:pt x="1371600" y="915646"/>
                </a:moveTo>
                <a:lnTo>
                  <a:pt x="1371600" y="858044"/>
                </a:lnTo>
                <a:lnTo>
                  <a:pt x="1358900" y="814694"/>
                </a:lnTo>
                <a:lnTo>
                  <a:pt x="1358900" y="871862"/>
                </a:lnTo>
                <a:lnTo>
                  <a:pt x="1371600" y="915646"/>
                </a:lnTo>
                <a:close/>
              </a:path>
              <a:path w="1397000" h="2314575">
                <a:moveTo>
                  <a:pt x="1384300" y="999972"/>
                </a:moveTo>
                <a:lnTo>
                  <a:pt x="1384300" y="941624"/>
                </a:lnTo>
                <a:lnTo>
                  <a:pt x="1371600" y="900420"/>
                </a:lnTo>
                <a:lnTo>
                  <a:pt x="1371600" y="958414"/>
                </a:lnTo>
                <a:lnTo>
                  <a:pt x="1384300" y="999972"/>
                </a:lnTo>
                <a:close/>
              </a:path>
              <a:path w="1397000" h="2314575">
                <a:moveTo>
                  <a:pt x="1384300" y="1390858"/>
                </a:moveTo>
                <a:lnTo>
                  <a:pt x="1384300" y="1314708"/>
                </a:lnTo>
                <a:lnTo>
                  <a:pt x="1371600" y="1356057"/>
                </a:lnTo>
                <a:lnTo>
                  <a:pt x="1371600" y="1436877"/>
                </a:lnTo>
                <a:lnTo>
                  <a:pt x="1384300" y="1390858"/>
                </a:lnTo>
                <a:close/>
              </a:path>
              <a:path w="1397000" h="2314575">
                <a:moveTo>
                  <a:pt x="1397000" y="1258512"/>
                </a:moveTo>
                <a:lnTo>
                  <a:pt x="1397000" y="1098041"/>
                </a:lnTo>
                <a:lnTo>
                  <a:pt x="1384300" y="1039367"/>
                </a:lnTo>
                <a:lnTo>
                  <a:pt x="1384300" y="1301492"/>
                </a:lnTo>
                <a:lnTo>
                  <a:pt x="1397000" y="125851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31087" y="5448300"/>
            <a:ext cx="1413510" cy="222885"/>
          </a:xfrm>
          <a:custGeom>
            <a:avLst/>
            <a:gdLst/>
            <a:ahLst/>
            <a:cxnLst/>
            <a:rect l="l" t="t" r="r" b="b"/>
            <a:pathLst>
              <a:path w="1413509" h="222885">
                <a:moveTo>
                  <a:pt x="5333" y="106680"/>
                </a:moveTo>
                <a:lnTo>
                  <a:pt x="2285" y="106680"/>
                </a:lnTo>
                <a:lnTo>
                  <a:pt x="1523" y="108204"/>
                </a:lnTo>
                <a:lnTo>
                  <a:pt x="761" y="108966"/>
                </a:lnTo>
                <a:lnTo>
                  <a:pt x="0" y="110490"/>
                </a:lnTo>
                <a:lnTo>
                  <a:pt x="761" y="112014"/>
                </a:lnTo>
                <a:lnTo>
                  <a:pt x="761" y="110490"/>
                </a:lnTo>
                <a:lnTo>
                  <a:pt x="5333" y="106680"/>
                </a:lnTo>
                <a:close/>
              </a:path>
              <a:path w="1413509" h="222885">
                <a:moveTo>
                  <a:pt x="1411985" y="118872"/>
                </a:moveTo>
                <a:lnTo>
                  <a:pt x="1411985" y="103632"/>
                </a:lnTo>
                <a:lnTo>
                  <a:pt x="1408937" y="97536"/>
                </a:lnTo>
                <a:lnTo>
                  <a:pt x="1346968" y="62369"/>
                </a:lnTo>
                <a:lnTo>
                  <a:pt x="1280159" y="44958"/>
                </a:lnTo>
                <a:lnTo>
                  <a:pt x="1259585" y="41148"/>
                </a:lnTo>
                <a:lnTo>
                  <a:pt x="1212917" y="32859"/>
                </a:lnTo>
                <a:lnTo>
                  <a:pt x="1165460" y="25822"/>
                </a:lnTo>
                <a:lnTo>
                  <a:pt x="1117392" y="19923"/>
                </a:lnTo>
                <a:lnTo>
                  <a:pt x="1068892" y="15044"/>
                </a:lnTo>
                <a:lnTo>
                  <a:pt x="1020137" y="11072"/>
                </a:lnTo>
                <a:lnTo>
                  <a:pt x="971304" y="7891"/>
                </a:lnTo>
                <a:lnTo>
                  <a:pt x="922573" y="5384"/>
                </a:lnTo>
                <a:lnTo>
                  <a:pt x="874121" y="3438"/>
                </a:lnTo>
                <a:lnTo>
                  <a:pt x="826125" y="1935"/>
                </a:lnTo>
                <a:lnTo>
                  <a:pt x="778763" y="762"/>
                </a:lnTo>
                <a:lnTo>
                  <a:pt x="742949" y="0"/>
                </a:lnTo>
                <a:lnTo>
                  <a:pt x="670559" y="0"/>
                </a:lnTo>
                <a:lnTo>
                  <a:pt x="634745" y="762"/>
                </a:lnTo>
                <a:lnTo>
                  <a:pt x="586177" y="1749"/>
                </a:lnTo>
                <a:lnTo>
                  <a:pt x="537120" y="3215"/>
                </a:lnTo>
                <a:lnTo>
                  <a:pt x="487716" y="5246"/>
                </a:lnTo>
                <a:lnTo>
                  <a:pt x="438105" y="7932"/>
                </a:lnTo>
                <a:lnTo>
                  <a:pt x="388429" y="11358"/>
                </a:lnTo>
                <a:lnTo>
                  <a:pt x="338829" y="15613"/>
                </a:lnTo>
                <a:lnTo>
                  <a:pt x="289447" y="20785"/>
                </a:lnTo>
                <a:lnTo>
                  <a:pt x="240423" y="26960"/>
                </a:lnTo>
                <a:lnTo>
                  <a:pt x="191900" y="34226"/>
                </a:lnTo>
                <a:lnTo>
                  <a:pt x="144017" y="42672"/>
                </a:lnTo>
                <a:lnTo>
                  <a:pt x="124205" y="47244"/>
                </a:lnTo>
                <a:lnTo>
                  <a:pt x="95047" y="54227"/>
                </a:lnTo>
                <a:lnTo>
                  <a:pt x="31058" y="77295"/>
                </a:lnTo>
                <a:lnTo>
                  <a:pt x="3047" y="101346"/>
                </a:lnTo>
                <a:lnTo>
                  <a:pt x="1523" y="103632"/>
                </a:lnTo>
                <a:lnTo>
                  <a:pt x="1523" y="104394"/>
                </a:lnTo>
                <a:lnTo>
                  <a:pt x="761" y="107442"/>
                </a:lnTo>
                <a:lnTo>
                  <a:pt x="761" y="108966"/>
                </a:lnTo>
                <a:lnTo>
                  <a:pt x="1523" y="108204"/>
                </a:lnTo>
                <a:lnTo>
                  <a:pt x="2285" y="106680"/>
                </a:lnTo>
                <a:lnTo>
                  <a:pt x="5333" y="106680"/>
                </a:lnTo>
                <a:lnTo>
                  <a:pt x="5333" y="115824"/>
                </a:lnTo>
                <a:lnTo>
                  <a:pt x="9905" y="110490"/>
                </a:lnTo>
                <a:lnTo>
                  <a:pt x="9905" y="109728"/>
                </a:lnTo>
                <a:lnTo>
                  <a:pt x="10667" y="106680"/>
                </a:lnTo>
                <a:lnTo>
                  <a:pt x="10667" y="107442"/>
                </a:lnTo>
                <a:lnTo>
                  <a:pt x="11429" y="105156"/>
                </a:lnTo>
                <a:lnTo>
                  <a:pt x="14477" y="100584"/>
                </a:lnTo>
                <a:lnTo>
                  <a:pt x="71937" y="70756"/>
                </a:lnTo>
                <a:lnTo>
                  <a:pt x="135635" y="54102"/>
                </a:lnTo>
                <a:lnTo>
                  <a:pt x="145541" y="52578"/>
                </a:lnTo>
                <a:lnTo>
                  <a:pt x="156209" y="50292"/>
                </a:lnTo>
                <a:lnTo>
                  <a:pt x="208305" y="41276"/>
                </a:lnTo>
                <a:lnTo>
                  <a:pt x="261083" y="33758"/>
                </a:lnTo>
                <a:lnTo>
                  <a:pt x="314375" y="27581"/>
                </a:lnTo>
                <a:lnTo>
                  <a:pt x="368014" y="22589"/>
                </a:lnTo>
                <a:lnTo>
                  <a:pt x="421831" y="18624"/>
                </a:lnTo>
                <a:lnTo>
                  <a:pt x="475657" y="15530"/>
                </a:lnTo>
                <a:lnTo>
                  <a:pt x="529324" y="13150"/>
                </a:lnTo>
                <a:lnTo>
                  <a:pt x="582664" y="11328"/>
                </a:lnTo>
                <a:lnTo>
                  <a:pt x="634745" y="9926"/>
                </a:lnTo>
                <a:lnTo>
                  <a:pt x="670559" y="9906"/>
                </a:lnTo>
                <a:lnTo>
                  <a:pt x="707135" y="9144"/>
                </a:lnTo>
                <a:lnTo>
                  <a:pt x="742949" y="9906"/>
                </a:lnTo>
                <a:lnTo>
                  <a:pt x="778763" y="9906"/>
                </a:lnTo>
                <a:lnTo>
                  <a:pt x="828112" y="11307"/>
                </a:lnTo>
                <a:lnTo>
                  <a:pt x="875640" y="12912"/>
                </a:lnTo>
                <a:lnTo>
                  <a:pt x="924982" y="14985"/>
                </a:lnTo>
                <a:lnTo>
                  <a:pt x="974652" y="17615"/>
                </a:lnTo>
                <a:lnTo>
                  <a:pt x="1024442" y="20935"/>
                </a:lnTo>
                <a:lnTo>
                  <a:pt x="1074662" y="25134"/>
                </a:lnTo>
                <a:lnTo>
                  <a:pt x="1123767" y="30211"/>
                </a:lnTo>
                <a:lnTo>
                  <a:pt x="1172750" y="36423"/>
                </a:lnTo>
                <a:lnTo>
                  <a:pt x="1220675" y="43799"/>
                </a:lnTo>
                <a:lnTo>
                  <a:pt x="1267967" y="52578"/>
                </a:lnTo>
                <a:lnTo>
                  <a:pt x="1277873" y="54102"/>
                </a:lnTo>
                <a:lnTo>
                  <a:pt x="1315660" y="63272"/>
                </a:lnTo>
                <a:lnTo>
                  <a:pt x="1376192" y="84498"/>
                </a:lnTo>
                <a:lnTo>
                  <a:pt x="1402079" y="105156"/>
                </a:lnTo>
                <a:lnTo>
                  <a:pt x="1403603" y="107442"/>
                </a:lnTo>
                <a:lnTo>
                  <a:pt x="1403603" y="129640"/>
                </a:lnTo>
                <a:lnTo>
                  <a:pt x="1406651" y="127254"/>
                </a:lnTo>
                <a:lnTo>
                  <a:pt x="1411223" y="121158"/>
                </a:lnTo>
                <a:lnTo>
                  <a:pt x="1411985" y="118872"/>
                </a:lnTo>
                <a:close/>
              </a:path>
              <a:path w="1413509" h="222885">
                <a:moveTo>
                  <a:pt x="1403603" y="129640"/>
                </a:moveTo>
                <a:lnTo>
                  <a:pt x="1403603" y="115062"/>
                </a:lnTo>
                <a:lnTo>
                  <a:pt x="1399031" y="121920"/>
                </a:lnTo>
                <a:lnTo>
                  <a:pt x="1374746" y="138637"/>
                </a:lnTo>
                <a:lnTo>
                  <a:pt x="1341691" y="151638"/>
                </a:lnTo>
                <a:lnTo>
                  <a:pt x="1307016" y="161399"/>
                </a:lnTo>
                <a:lnTo>
                  <a:pt x="1277873" y="168402"/>
                </a:lnTo>
                <a:lnTo>
                  <a:pt x="1267967" y="169926"/>
                </a:lnTo>
                <a:lnTo>
                  <a:pt x="1258061" y="172212"/>
                </a:lnTo>
                <a:lnTo>
                  <a:pt x="1205578" y="181182"/>
                </a:lnTo>
                <a:lnTo>
                  <a:pt x="1152693" y="188653"/>
                </a:lnTo>
                <a:lnTo>
                  <a:pt x="1099495" y="194786"/>
                </a:lnTo>
                <a:lnTo>
                  <a:pt x="1046074" y="199745"/>
                </a:lnTo>
                <a:lnTo>
                  <a:pt x="992520" y="203691"/>
                </a:lnTo>
                <a:lnTo>
                  <a:pt x="938922" y="206787"/>
                </a:lnTo>
                <a:lnTo>
                  <a:pt x="885370" y="209195"/>
                </a:lnTo>
                <a:lnTo>
                  <a:pt x="831954" y="211077"/>
                </a:lnTo>
                <a:lnTo>
                  <a:pt x="778763" y="212598"/>
                </a:lnTo>
                <a:lnTo>
                  <a:pt x="634745" y="212576"/>
                </a:lnTo>
                <a:lnTo>
                  <a:pt x="586177" y="211210"/>
                </a:lnTo>
                <a:lnTo>
                  <a:pt x="537120" y="209547"/>
                </a:lnTo>
                <a:lnTo>
                  <a:pt x="489067" y="207529"/>
                </a:lnTo>
                <a:lnTo>
                  <a:pt x="439318" y="204892"/>
                </a:lnTo>
                <a:lnTo>
                  <a:pt x="389448" y="201563"/>
                </a:lnTo>
                <a:lnTo>
                  <a:pt x="339664" y="197409"/>
                </a:lnTo>
                <a:lnTo>
                  <a:pt x="290174" y="192300"/>
                </a:lnTo>
                <a:lnTo>
                  <a:pt x="241185" y="186104"/>
                </a:lnTo>
                <a:lnTo>
                  <a:pt x="192905" y="178690"/>
                </a:lnTo>
                <a:lnTo>
                  <a:pt x="145541" y="169926"/>
                </a:lnTo>
                <a:lnTo>
                  <a:pt x="135635" y="168402"/>
                </a:lnTo>
                <a:lnTo>
                  <a:pt x="97913" y="158928"/>
                </a:lnTo>
                <a:lnTo>
                  <a:pt x="37951" y="138066"/>
                </a:lnTo>
                <a:lnTo>
                  <a:pt x="12953" y="118872"/>
                </a:lnTo>
                <a:lnTo>
                  <a:pt x="11429" y="117348"/>
                </a:lnTo>
                <a:lnTo>
                  <a:pt x="10667" y="115062"/>
                </a:lnTo>
                <a:lnTo>
                  <a:pt x="10667" y="115824"/>
                </a:lnTo>
                <a:lnTo>
                  <a:pt x="9905" y="112776"/>
                </a:lnTo>
                <a:lnTo>
                  <a:pt x="9905" y="114300"/>
                </a:lnTo>
                <a:lnTo>
                  <a:pt x="7619" y="115824"/>
                </a:lnTo>
                <a:lnTo>
                  <a:pt x="5333" y="115824"/>
                </a:lnTo>
                <a:lnTo>
                  <a:pt x="5333" y="106680"/>
                </a:lnTo>
                <a:lnTo>
                  <a:pt x="761" y="110490"/>
                </a:lnTo>
                <a:lnTo>
                  <a:pt x="761" y="115062"/>
                </a:lnTo>
                <a:lnTo>
                  <a:pt x="1523" y="118110"/>
                </a:lnTo>
                <a:lnTo>
                  <a:pt x="1523" y="118872"/>
                </a:lnTo>
                <a:lnTo>
                  <a:pt x="32340" y="145974"/>
                </a:lnTo>
                <a:lnTo>
                  <a:pt x="103114" y="170374"/>
                </a:lnTo>
                <a:lnTo>
                  <a:pt x="144017" y="179832"/>
                </a:lnTo>
                <a:lnTo>
                  <a:pt x="153923" y="181356"/>
                </a:lnTo>
                <a:lnTo>
                  <a:pt x="200947" y="189611"/>
                </a:lnTo>
                <a:lnTo>
                  <a:pt x="248577" y="196635"/>
                </a:lnTo>
                <a:lnTo>
                  <a:pt x="296681" y="202537"/>
                </a:lnTo>
                <a:lnTo>
                  <a:pt x="345125" y="207429"/>
                </a:lnTo>
                <a:lnTo>
                  <a:pt x="393777" y="211421"/>
                </a:lnTo>
                <a:lnTo>
                  <a:pt x="442504" y="214623"/>
                </a:lnTo>
                <a:lnTo>
                  <a:pt x="491174" y="217146"/>
                </a:lnTo>
                <a:lnTo>
                  <a:pt x="539653" y="219099"/>
                </a:lnTo>
                <a:lnTo>
                  <a:pt x="587808" y="220595"/>
                </a:lnTo>
                <a:lnTo>
                  <a:pt x="635507" y="221742"/>
                </a:lnTo>
                <a:lnTo>
                  <a:pt x="670559" y="222504"/>
                </a:lnTo>
                <a:lnTo>
                  <a:pt x="742949" y="222504"/>
                </a:lnTo>
                <a:lnTo>
                  <a:pt x="828112" y="220565"/>
                </a:lnTo>
                <a:lnTo>
                  <a:pt x="877480" y="218989"/>
                </a:lnTo>
                <a:lnTo>
                  <a:pt x="926842" y="216910"/>
                </a:lnTo>
                <a:lnTo>
                  <a:pt x="976175" y="214229"/>
                </a:lnTo>
                <a:lnTo>
                  <a:pt x="1025456" y="210845"/>
                </a:lnTo>
                <a:lnTo>
                  <a:pt x="1074662" y="206656"/>
                </a:lnTo>
                <a:lnTo>
                  <a:pt x="1123767" y="201561"/>
                </a:lnTo>
                <a:lnTo>
                  <a:pt x="1172750" y="195459"/>
                </a:lnTo>
                <a:lnTo>
                  <a:pt x="1221587" y="188250"/>
                </a:lnTo>
                <a:lnTo>
                  <a:pt x="1270253" y="179832"/>
                </a:lnTo>
                <a:lnTo>
                  <a:pt x="1317910" y="168355"/>
                </a:lnTo>
                <a:lnTo>
                  <a:pt x="1384786" y="144373"/>
                </a:lnTo>
                <a:lnTo>
                  <a:pt x="1403603" y="129640"/>
                </a:lnTo>
                <a:close/>
              </a:path>
              <a:path w="1413509" h="222885">
                <a:moveTo>
                  <a:pt x="9905" y="114300"/>
                </a:moveTo>
                <a:lnTo>
                  <a:pt x="9905" y="110490"/>
                </a:lnTo>
                <a:lnTo>
                  <a:pt x="5333" y="115824"/>
                </a:lnTo>
                <a:lnTo>
                  <a:pt x="7619" y="115824"/>
                </a:lnTo>
                <a:lnTo>
                  <a:pt x="9905" y="114300"/>
                </a:lnTo>
                <a:close/>
              </a:path>
              <a:path w="1413509" h="222885">
                <a:moveTo>
                  <a:pt x="1403603" y="109728"/>
                </a:moveTo>
                <a:lnTo>
                  <a:pt x="1403603" y="107442"/>
                </a:lnTo>
                <a:lnTo>
                  <a:pt x="1402841" y="106680"/>
                </a:lnTo>
                <a:lnTo>
                  <a:pt x="1403603" y="109728"/>
                </a:lnTo>
                <a:close/>
              </a:path>
              <a:path w="1413509" h="222885">
                <a:moveTo>
                  <a:pt x="1403603" y="115062"/>
                </a:moveTo>
                <a:lnTo>
                  <a:pt x="1403603" y="112776"/>
                </a:lnTo>
                <a:lnTo>
                  <a:pt x="1402841" y="115824"/>
                </a:lnTo>
                <a:lnTo>
                  <a:pt x="1403603" y="115062"/>
                </a:lnTo>
                <a:close/>
              </a:path>
              <a:path w="1413509" h="222885">
                <a:moveTo>
                  <a:pt x="1412747" y="115062"/>
                </a:moveTo>
                <a:lnTo>
                  <a:pt x="1412747" y="107442"/>
                </a:lnTo>
                <a:lnTo>
                  <a:pt x="1411985" y="104394"/>
                </a:lnTo>
                <a:lnTo>
                  <a:pt x="1411985" y="118110"/>
                </a:lnTo>
                <a:lnTo>
                  <a:pt x="1412747" y="115062"/>
                </a:lnTo>
                <a:close/>
              </a:path>
              <a:path w="1413509" h="222885">
                <a:moveTo>
                  <a:pt x="1413509" y="114300"/>
                </a:moveTo>
                <a:lnTo>
                  <a:pt x="1413509" y="110490"/>
                </a:lnTo>
                <a:lnTo>
                  <a:pt x="1412747" y="108204"/>
                </a:lnTo>
                <a:lnTo>
                  <a:pt x="1412747" y="114300"/>
                </a:lnTo>
                <a:lnTo>
                  <a:pt x="1413509" y="11430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31087" y="5638800"/>
            <a:ext cx="1413510" cy="222885"/>
          </a:xfrm>
          <a:custGeom>
            <a:avLst/>
            <a:gdLst/>
            <a:ahLst/>
            <a:cxnLst/>
            <a:rect l="l" t="t" r="r" b="b"/>
            <a:pathLst>
              <a:path w="1413509" h="222885">
                <a:moveTo>
                  <a:pt x="5333" y="106680"/>
                </a:moveTo>
                <a:lnTo>
                  <a:pt x="2285" y="106680"/>
                </a:lnTo>
                <a:lnTo>
                  <a:pt x="1523" y="108204"/>
                </a:lnTo>
                <a:lnTo>
                  <a:pt x="761" y="108966"/>
                </a:lnTo>
                <a:lnTo>
                  <a:pt x="0" y="110490"/>
                </a:lnTo>
                <a:lnTo>
                  <a:pt x="761" y="112014"/>
                </a:lnTo>
                <a:lnTo>
                  <a:pt x="761" y="110490"/>
                </a:lnTo>
                <a:lnTo>
                  <a:pt x="5333" y="106680"/>
                </a:lnTo>
                <a:close/>
              </a:path>
              <a:path w="1413509" h="222885">
                <a:moveTo>
                  <a:pt x="1411985" y="118872"/>
                </a:moveTo>
                <a:lnTo>
                  <a:pt x="1411985" y="103632"/>
                </a:lnTo>
                <a:lnTo>
                  <a:pt x="1408937" y="97536"/>
                </a:lnTo>
                <a:lnTo>
                  <a:pt x="1346968" y="62369"/>
                </a:lnTo>
                <a:lnTo>
                  <a:pt x="1280159" y="44958"/>
                </a:lnTo>
                <a:lnTo>
                  <a:pt x="1259585" y="41148"/>
                </a:lnTo>
                <a:lnTo>
                  <a:pt x="1212917" y="32859"/>
                </a:lnTo>
                <a:lnTo>
                  <a:pt x="1165460" y="25822"/>
                </a:lnTo>
                <a:lnTo>
                  <a:pt x="1117392" y="19923"/>
                </a:lnTo>
                <a:lnTo>
                  <a:pt x="1068892" y="15044"/>
                </a:lnTo>
                <a:lnTo>
                  <a:pt x="1020137" y="11072"/>
                </a:lnTo>
                <a:lnTo>
                  <a:pt x="971304" y="7891"/>
                </a:lnTo>
                <a:lnTo>
                  <a:pt x="922573" y="5384"/>
                </a:lnTo>
                <a:lnTo>
                  <a:pt x="874121" y="3438"/>
                </a:lnTo>
                <a:lnTo>
                  <a:pt x="826125" y="1935"/>
                </a:lnTo>
                <a:lnTo>
                  <a:pt x="778763" y="762"/>
                </a:lnTo>
                <a:lnTo>
                  <a:pt x="742949" y="0"/>
                </a:lnTo>
                <a:lnTo>
                  <a:pt x="670559" y="0"/>
                </a:lnTo>
                <a:lnTo>
                  <a:pt x="634745" y="762"/>
                </a:lnTo>
                <a:lnTo>
                  <a:pt x="586177" y="1749"/>
                </a:lnTo>
                <a:lnTo>
                  <a:pt x="537120" y="3215"/>
                </a:lnTo>
                <a:lnTo>
                  <a:pt x="487716" y="5246"/>
                </a:lnTo>
                <a:lnTo>
                  <a:pt x="438105" y="7932"/>
                </a:lnTo>
                <a:lnTo>
                  <a:pt x="388429" y="11358"/>
                </a:lnTo>
                <a:lnTo>
                  <a:pt x="338829" y="15613"/>
                </a:lnTo>
                <a:lnTo>
                  <a:pt x="289447" y="20785"/>
                </a:lnTo>
                <a:lnTo>
                  <a:pt x="240423" y="26960"/>
                </a:lnTo>
                <a:lnTo>
                  <a:pt x="191900" y="34226"/>
                </a:lnTo>
                <a:lnTo>
                  <a:pt x="144017" y="42672"/>
                </a:lnTo>
                <a:lnTo>
                  <a:pt x="124205" y="47244"/>
                </a:lnTo>
                <a:lnTo>
                  <a:pt x="95047" y="54227"/>
                </a:lnTo>
                <a:lnTo>
                  <a:pt x="31058" y="77295"/>
                </a:lnTo>
                <a:lnTo>
                  <a:pt x="3047" y="101346"/>
                </a:lnTo>
                <a:lnTo>
                  <a:pt x="1523" y="103632"/>
                </a:lnTo>
                <a:lnTo>
                  <a:pt x="1523" y="104394"/>
                </a:lnTo>
                <a:lnTo>
                  <a:pt x="761" y="107442"/>
                </a:lnTo>
                <a:lnTo>
                  <a:pt x="761" y="108966"/>
                </a:lnTo>
                <a:lnTo>
                  <a:pt x="1523" y="108204"/>
                </a:lnTo>
                <a:lnTo>
                  <a:pt x="2285" y="106680"/>
                </a:lnTo>
                <a:lnTo>
                  <a:pt x="5333" y="106680"/>
                </a:lnTo>
                <a:lnTo>
                  <a:pt x="5333" y="115824"/>
                </a:lnTo>
                <a:lnTo>
                  <a:pt x="9905" y="110490"/>
                </a:lnTo>
                <a:lnTo>
                  <a:pt x="9905" y="109728"/>
                </a:lnTo>
                <a:lnTo>
                  <a:pt x="10667" y="106680"/>
                </a:lnTo>
                <a:lnTo>
                  <a:pt x="10667" y="107442"/>
                </a:lnTo>
                <a:lnTo>
                  <a:pt x="11429" y="105156"/>
                </a:lnTo>
                <a:lnTo>
                  <a:pt x="14477" y="100584"/>
                </a:lnTo>
                <a:lnTo>
                  <a:pt x="71937" y="70756"/>
                </a:lnTo>
                <a:lnTo>
                  <a:pt x="135635" y="54102"/>
                </a:lnTo>
                <a:lnTo>
                  <a:pt x="145541" y="52578"/>
                </a:lnTo>
                <a:lnTo>
                  <a:pt x="156209" y="50292"/>
                </a:lnTo>
                <a:lnTo>
                  <a:pt x="208305" y="41276"/>
                </a:lnTo>
                <a:lnTo>
                  <a:pt x="261083" y="33758"/>
                </a:lnTo>
                <a:lnTo>
                  <a:pt x="314375" y="27581"/>
                </a:lnTo>
                <a:lnTo>
                  <a:pt x="368014" y="22589"/>
                </a:lnTo>
                <a:lnTo>
                  <a:pt x="421831" y="18624"/>
                </a:lnTo>
                <a:lnTo>
                  <a:pt x="475657" y="15530"/>
                </a:lnTo>
                <a:lnTo>
                  <a:pt x="529324" y="13150"/>
                </a:lnTo>
                <a:lnTo>
                  <a:pt x="582664" y="11328"/>
                </a:lnTo>
                <a:lnTo>
                  <a:pt x="634745" y="9926"/>
                </a:lnTo>
                <a:lnTo>
                  <a:pt x="670559" y="9906"/>
                </a:lnTo>
                <a:lnTo>
                  <a:pt x="707135" y="9144"/>
                </a:lnTo>
                <a:lnTo>
                  <a:pt x="742949" y="9906"/>
                </a:lnTo>
                <a:lnTo>
                  <a:pt x="778763" y="9906"/>
                </a:lnTo>
                <a:lnTo>
                  <a:pt x="828112" y="11307"/>
                </a:lnTo>
                <a:lnTo>
                  <a:pt x="875640" y="12912"/>
                </a:lnTo>
                <a:lnTo>
                  <a:pt x="924982" y="14985"/>
                </a:lnTo>
                <a:lnTo>
                  <a:pt x="974652" y="17615"/>
                </a:lnTo>
                <a:lnTo>
                  <a:pt x="1024442" y="20935"/>
                </a:lnTo>
                <a:lnTo>
                  <a:pt x="1074662" y="25134"/>
                </a:lnTo>
                <a:lnTo>
                  <a:pt x="1123767" y="30211"/>
                </a:lnTo>
                <a:lnTo>
                  <a:pt x="1172750" y="36423"/>
                </a:lnTo>
                <a:lnTo>
                  <a:pt x="1220675" y="43799"/>
                </a:lnTo>
                <a:lnTo>
                  <a:pt x="1267967" y="52578"/>
                </a:lnTo>
                <a:lnTo>
                  <a:pt x="1277873" y="54102"/>
                </a:lnTo>
                <a:lnTo>
                  <a:pt x="1315660" y="63272"/>
                </a:lnTo>
                <a:lnTo>
                  <a:pt x="1376192" y="84498"/>
                </a:lnTo>
                <a:lnTo>
                  <a:pt x="1402079" y="105156"/>
                </a:lnTo>
                <a:lnTo>
                  <a:pt x="1403603" y="107442"/>
                </a:lnTo>
                <a:lnTo>
                  <a:pt x="1403603" y="129640"/>
                </a:lnTo>
                <a:lnTo>
                  <a:pt x="1406651" y="127254"/>
                </a:lnTo>
                <a:lnTo>
                  <a:pt x="1411223" y="121158"/>
                </a:lnTo>
                <a:lnTo>
                  <a:pt x="1411985" y="118872"/>
                </a:lnTo>
                <a:close/>
              </a:path>
              <a:path w="1413509" h="222885">
                <a:moveTo>
                  <a:pt x="1403603" y="129640"/>
                </a:moveTo>
                <a:lnTo>
                  <a:pt x="1403603" y="115062"/>
                </a:lnTo>
                <a:lnTo>
                  <a:pt x="1399031" y="121920"/>
                </a:lnTo>
                <a:lnTo>
                  <a:pt x="1374746" y="138637"/>
                </a:lnTo>
                <a:lnTo>
                  <a:pt x="1341691" y="151638"/>
                </a:lnTo>
                <a:lnTo>
                  <a:pt x="1307016" y="161399"/>
                </a:lnTo>
                <a:lnTo>
                  <a:pt x="1277873" y="168402"/>
                </a:lnTo>
                <a:lnTo>
                  <a:pt x="1267967" y="169926"/>
                </a:lnTo>
                <a:lnTo>
                  <a:pt x="1258061" y="172212"/>
                </a:lnTo>
                <a:lnTo>
                  <a:pt x="1205578" y="181182"/>
                </a:lnTo>
                <a:lnTo>
                  <a:pt x="1152693" y="188653"/>
                </a:lnTo>
                <a:lnTo>
                  <a:pt x="1099495" y="194786"/>
                </a:lnTo>
                <a:lnTo>
                  <a:pt x="1046074" y="199745"/>
                </a:lnTo>
                <a:lnTo>
                  <a:pt x="992520" y="203691"/>
                </a:lnTo>
                <a:lnTo>
                  <a:pt x="938922" y="206787"/>
                </a:lnTo>
                <a:lnTo>
                  <a:pt x="885370" y="209195"/>
                </a:lnTo>
                <a:lnTo>
                  <a:pt x="831954" y="211077"/>
                </a:lnTo>
                <a:lnTo>
                  <a:pt x="778763" y="212598"/>
                </a:lnTo>
                <a:lnTo>
                  <a:pt x="634745" y="212576"/>
                </a:lnTo>
                <a:lnTo>
                  <a:pt x="586177" y="211210"/>
                </a:lnTo>
                <a:lnTo>
                  <a:pt x="537120" y="209547"/>
                </a:lnTo>
                <a:lnTo>
                  <a:pt x="489067" y="207529"/>
                </a:lnTo>
                <a:lnTo>
                  <a:pt x="439318" y="204892"/>
                </a:lnTo>
                <a:lnTo>
                  <a:pt x="389448" y="201563"/>
                </a:lnTo>
                <a:lnTo>
                  <a:pt x="339664" y="197409"/>
                </a:lnTo>
                <a:lnTo>
                  <a:pt x="290174" y="192300"/>
                </a:lnTo>
                <a:lnTo>
                  <a:pt x="241185" y="186104"/>
                </a:lnTo>
                <a:lnTo>
                  <a:pt x="192905" y="178690"/>
                </a:lnTo>
                <a:lnTo>
                  <a:pt x="145541" y="169926"/>
                </a:lnTo>
                <a:lnTo>
                  <a:pt x="135635" y="168402"/>
                </a:lnTo>
                <a:lnTo>
                  <a:pt x="97913" y="158928"/>
                </a:lnTo>
                <a:lnTo>
                  <a:pt x="37951" y="138066"/>
                </a:lnTo>
                <a:lnTo>
                  <a:pt x="12953" y="118872"/>
                </a:lnTo>
                <a:lnTo>
                  <a:pt x="11429" y="117348"/>
                </a:lnTo>
                <a:lnTo>
                  <a:pt x="10667" y="115062"/>
                </a:lnTo>
                <a:lnTo>
                  <a:pt x="10667" y="115824"/>
                </a:lnTo>
                <a:lnTo>
                  <a:pt x="9905" y="112776"/>
                </a:lnTo>
                <a:lnTo>
                  <a:pt x="9905" y="114300"/>
                </a:lnTo>
                <a:lnTo>
                  <a:pt x="7619" y="115824"/>
                </a:lnTo>
                <a:lnTo>
                  <a:pt x="5333" y="115824"/>
                </a:lnTo>
                <a:lnTo>
                  <a:pt x="5333" y="106680"/>
                </a:lnTo>
                <a:lnTo>
                  <a:pt x="761" y="110490"/>
                </a:lnTo>
                <a:lnTo>
                  <a:pt x="761" y="115062"/>
                </a:lnTo>
                <a:lnTo>
                  <a:pt x="1523" y="118110"/>
                </a:lnTo>
                <a:lnTo>
                  <a:pt x="1523" y="118872"/>
                </a:lnTo>
                <a:lnTo>
                  <a:pt x="32340" y="145974"/>
                </a:lnTo>
                <a:lnTo>
                  <a:pt x="103114" y="170374"/>
                </a:lnTo>
                <a:lnTo>
                  <a:pt x="144017" y="179832"/>
                </a:lnTo>
                <a:lnTo>
                  <a:pt x="153923" y="181356"/>
                </a:lnTo>
                <a:lnTo>
                  <a:pt x="200947" y="189611"/>
                </a:lnTo>
                <a:lnTo>
                  <a:pt x="248577" y="196635"/>
                </a:lnTo>
                <a:lnTo>
                  <a:pt x="296681" y="202537"/>
                </a:lnTo>
                <a:lnTo>
                  <a:pt x="345125" y="207429"/>
                </a:lnTo>
                <a:lnTo>
                  <a:pt x="393777" y="211421"/>
                </a:lnTo>
                <a:lnTo>
                  <a:pt x="442504" y="214623"/>
                </a:lnTo>
                <a:lnTo>
                  <a:pt x="491174" y="217146"/>
                </a:lnTo>
                <a:lnTo>
                  <a:pt x="539653" y="219099"/>
                </a:lnTo>
                <a:lnTo>
                  <a:pt x="587808" y="220595"/>
                </a:lnTo>
                <a:lnTo>
                  <a:pt x="635507" y="221742"/>
                </a:lnTo>
                <a:lnTo>
                  <a:pt x="670559" y="222504"/>
                </a:lnTo>
                <a:lnTo>
                  <a:pt x="742949" y="222504"/>
                </a:lnTo>
                <a:lnTo>
                  <a:pt x="828112" y="220565"/>
                </a:lnTo>
                <a:lnTo>
                  <a:pt x="877480" y="218989"/>
                </a:lnTo>
                <a:lnTo>
                  <a:pt x="926842" y="216910"/>
                </a:lnTo>
                <a:lnTo>
                  <a:pt x="976175" y="214229"/>
                </a:lnTo>
                <a:lnTo>
                  <a:pt x="1025456" y="210845"/>
                </a:lnTo>
                <a:lnTo>
                  <a:pt x="1074662" y="206656"/>
                </a:lnTo>
                <a:lnTo>
                  <a:pt x="1123767" y="201561"/>
                </a:lnTo>
                <a:lnTo>
                  <a:pt x="1172750" y="195459"/>
                </a:lnTo>
                <a:lnTo>
                  <a:pt x="1221587" y="188250"/>
                </a:lnTo>
                <a:lnTo>
                  <a:pt x="1270253" y="179832"/>
                </a:lnTo>
                <a:lnTo>
                  <a:pt x="1317910" y="168355"/>
                </a:lnTo>
                <a:lnTo>
                  <a:pt x="1384786" y="144373"/>
                </a:lnTo>
                <a:lnTo>
                  <a:pt x="1403603" y="129640"/>
                </a:lnTo>
                <a:close/>
              </a:path>
              <a:path w="1413509" h="222885">
                <a:moveTo>
                  <a:pt x="9905" y="114300"/>
                </a:moveTo>
                <a:lnTo>
                  <a:pt x="9905" y="110490"/>
                </a:lnTo>
                <a:lnTo>
                  <a:pt x="5333" y="115824"/>
                </a:lnTo>
                <a:lnTo>
                  <a:pt x="7619" y="115824"/>
                </a:lnTo>
                <a:lnTo>
                  <a:pt x="9905" y="114300"/>
                </a:lnTo>
                <a:close/>
              </a:path>
              <a:path w="1413509" h="222885">
                <a:moveTo>
                  <a:pt x="1403603" y="109728"/>
                </a:moveTo>
                <a:lnTo>
                  <a:pt x="1403603" y="107442"/>
                </a:lnTo>
                <a:lnTo>
                  <a:pt x="1402841" y="106680"/>
                </a:lnTo>
                <a:lnTo>
                  <a:pt x="1403603" y="109728"/>
                </a:lnTo>
                <a:close/>
              </a:path>
              <a:path w="1413509" h="222885">
                <a:moveTo>
                  <a:pt x="1403603" y="115062"/>
                </a:moveTo>
                <a:lnTo>
                  <a:pt x="1403603" y="112776"/>
                </a:lnTo>
                <a:lnTo>
                  <a:pt x="1402841" y="115824"/>
                </a:lnTo>
                <a:lnTo>
                  <a:pt x="1403603" y="115062"/>
                </a:lnTo>
                <a:close/>
              </a:path>
              <a:path w="1413509" h="222885">
                <a:moveTo>
                  <a:pt x="1412747" y="115062"/>
                </a:moveTo>
                <a:lnTo>
                  <a:pt x="1412747" y="107442"/>
                </a:lnTo>
                <a:lnTo>
                  <a:pt x="1411985" y="104394"/>
                </a:lnTo>
                <a:lnTo>
                  <a:pt x="1411985" y="118110"/>
                </a:lnTo>
                <a:lnTo>
                  <a:pt x="1412747" y="115062"/>
                </a:lnTo>
                <a:close/>
              </a:path>
              <a:path w="1413509" h="222885">
                <a:moveTo>
                  <a:pt x="1413509" y="114300"/>
                </a:moveTo>
                <a:lnTo>
                  <a:pt x="1413509" y="110490"/>
                </a:lnTo>
                <a:lnTo>
                  <a:pt x="1412747" y="108204"/>
                </a:lnTo>
                <a:lnTo>
                  <a:pt x="1412747" y="114300"/>
                </a:lnTo>
                <a:lnTo>
                  <a:pt x="1413509" y="11430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39648" y="5357621"/>
            <a:ext cx="1613535" cy="565785"/>
          </a:xfrm>
          <a:custGeom>
            <a:avLst/>
            <a:gdLst/>
            <a:ahLst/>
            <a:cxnLst/>
            <a:rect l="l" t="t" r="r" b="b"/>
            <a:pathLst>
              <a:path w="1613534" h="565785">
                <a:moveTo>
                  <a:pt x="762" y="297179"/>
                </a:moveTo>
                <a:lnTo>
                  <a:pt x="761" y="268223"/>
                </a:lnTo>
                <a:lnTo>
                  <a:pt x="0" y="282701"/>
                </a:lnTo>
                <a:lnTo>
                  <a:pt x="0" y="283463"/>
                </a:lnTo>
                <a:lnTo>
                  <a:pt x="762" y="297179"/>
                </a:lnTo>
                <a:close/>
              </a:path>
              <a:path w="1613534" h="565785">
                <a:moveTo>
                  <a:pt x="1611630" y="297941"/>
                </a:moveTo>
                <a:lnTo>
                  <a:pt x="1611630" y="267461"/>
                </a:lnTo>
                <a:lnTo>
                  <a:pt x="1600259" y="234532"/>
                </a:lnTo>
                <a:lnTo>
                  <a:pt x="1554429" y="176446"/>
                </a:lnTo>
                <a:lnTo>
                  <a:pt x="1521692" y="151107"/>
                </a:lnTo>
                <a:lnTo>
                  <a:pt x="1483556" y="128118"/>
                </a:lnTo>
                <a:lnTo>
                  <a:pt x="1440882" y="107385"/>
                </a:lnTo>
                <a:lnTo>
                  <a:pt x="1394533" y="88819"/>
                </a:lnTo>
                <a:lnTo>
                  <a:pt x="1345369" y="72328"/>
                </a:lnTo>
                <a:lnTo>
                  <a:pt x="1294252" y="57821"/>
                </a:lnTo>
                <a:lnTo>
                  <a:pt x="1242044" y="45207"/>
                </a:lnTo>
                <a:lnTo>
                  <a:pt x="1189606" y="34396"/>
                </a:lnTo>
                <a:lnTo>
                  <a:pt x="1137801" y="25295"/>
                </a:lnTo>
                <a:lnTo>
                  <a:pt x="1087489" y="17814"/>
                </a:lnTo>
                <a:lnTo>
                  <a:pt x="1039533" y="11863"/>
                </a:lnTo>
                <a:lnTo>
                  <a:pt x="994793" y="7349"/>
                </a:lnTo>
                <a:lnTo>
                  <a:pt x="954132" y="4182"/>
                </a:lnTo>
                <a:lnTo>
                  <a:pt x="887730" y="1509"/>
                </a:lnTo>
                <a:lnTo>
                  <a:pt x="806196" y="0"/>
                </a:lnTo>
                <a:lnTo>
                  <a:pt x="723900" y="1523"/>
                </a:lnTo>
                <a:lnTo>
                  <a:pt x="657840" y="4341"/>
                </a:lnTo>
                <a:lnTo>
                  <a:pt x="617115" y="7537"/>
                </a:lnTo>
                <a:lnTo>
                  <a:pt x="572388" y="12053"/>
                </a:lnTo>
                <a:lnTo>
                  <a:pt x="524508" y="17983"/>
                </a:lnTo>
                <a:lnTo>
                  <a:pt x="474322" y="25425"/>
                </a:lnTo>
                <a:lnTo>
                  <a:pt x="422678" y="34473"/>
                </a:lnTo>
                <a:lnTo>
                  <a:pt x="370423" y="45224"/>
                </a:lnTo>
                <a:lnTo>
                  <a:pt x="318406" y="57773"/>
                </a:lnTo>
                <a:lnTo>
                  <a:pt x="267473" y="72217"/>
                </a:lnTo>
                <a:lnTo>
                  <a:pt x="218472" y="88651"/>
                </a:lnTo>
                <a:lnTo>
                  <a:pt x="172251" y="107171"/>
                </a:lnTo>
                <a:lnTo>
                  <a:pt x="129657" y="127872"/>
                </a:lnTo>
                <a:lnTo>
                  <a:pt x="91538" y="150851"/>
                </a:lnTo>
                <a:lnTo>
                  <a:pt x="58741" y="176204"/>
                </a:lnTo>
                <a:lnTo>
                  <a:pt x="32115" y="204026"/>
                </a:lnTo>
                <a:lnTo>
                  <a:pt x="761" y="267461"/>
                </a:lnTo>
                <a:lnTo>
                  <a:pt x="762" y="297941"/>
                </a:lnTo>
                <a:lnTo>
                  <a:pt x="4572" y="313181"/>
                </a:lnTo>
                <a:lnTo>
                  <a:pt x="9144" y="325591"/>
                </a:lnTo>
                <a:lnTo>
                  <a:pt x="9144" y="282701"/>
                </a:lnTo>
                <a:lnTo>
                  <a:pt x="9184" y="283082"/>
                </a:lnTo>
                <a:lnTo>
                  <a:pt x="10667" y="268985"/>
                </a:lnTo>
                <a:lnTo>
                  <a:pt x="10667" y="269747"/>
                </a:lnTo>
                <a:lnTo>
                  <a:pt x="13715" y="255269"/>
                </a:lnTo>
                <a:lnTo>
                  <a:pt x="38621" y="210933"/>
                </a:lnTo>
                <a:lnTo>
                  <a:pt x="66580" y="182264"/>
                </a:lnTo>
                <a:lnTo>
                  <a:pt x="101213" y="156210"/>
                </a:lnTo>
                <a:lnTo>
                  <a:pt x="141564" y="132675"/>
                </a:lnTo>
                <a:lnTo>
                  <a:pt x="186680" y="111562"/>
                </a:lnTo>
                <a:lnTo>
                  <a:pt x="235607" y="92773"/>
                </a:lnTo>
                <a:lnTo>
                  <a:pt x="287464" y="76194"/>
                </a:lnTo>
                <a:lnTo>
                  <a:pt x="341080" y="61783"/>
                </a:lnTo>
                <a:lnTo>
                  <a:pt x="395718" y="49388"/>
                </a:lnTo>
                <a:lnTo>
                  <a:pt x="450353" y="38930"/>
                </a:lnTo>
                <a:lnTo>
                  <a:pt x="504029" y="30311"/>
                </a:lnTo>
                <a:lnTo>
                  <a:pt x="555794" y="23436"/>
                </a:lnTo>
                <a:lnTo>
                  <a:pt x="604693" y="18208"/>
                </a:lnTo>
                <a:lnTo>
                  <a:pt x="649774" y="14528"/>
                </a:lnTo>
                <a:lnTo>
                  <a:pt x="690081" y="12301"/>
                </a:lnTo>
                <a:lnTo>
                  <a:pt x="806196" y="9905"/>
                </a:lnTo>
                <a:lnTo>
                  <a:pt x="888491" y="11429"/>
                </a:lnTo>
                <a:lnTo>
                  <a:pt x="963303" y="14687"/>
                </a:lnTo>
                <a:lnTo>
                  <a:pt x="1008985" y="18424"/>
                </a:lnTo>
                <a:lnTo>
                  <a:pt x="1057916" y="23650"/>
                </a:lnTo>
                <a:lnTo>
                  <a:pt x="1109660" y="30499"/>
                </a:lnTo>
                <a:lnTo>
                  <a:pt x="1163274" y="39076"/>
                </a:lnTo>
                <a:lnTo>
                  <a:pt x="1217814" y="49486"/>
                </a:lnTo>
                <a:lnTo>
                  <a:pt x="1272339" y="61836"/>
                </a:lnTo>
                <a:lnTo>
                  <a:pt x="1325906" y="76230"/>
                </a:lnTo>
                <a:lnTo>
                  <a:pt x="1377573" y="92773"/>
                </a:lnTo>
                <a:lnTo>
                  <a:pt x="1426396" y="111571"/>
                </a:lnTo>
                <a:lnTo>
                  <a:pt x="1471432" y="132730"/>
                </a:lnTo>
                <a:lnTo>
                  <a:pt x="1511740" y="156355"/>
                </a:lnTo>
                <a:lnTo>
                  <a:pt x="1546377" y="182551"/>
                </a:lnTo>
                <a:lnTo>
                  <a:pt x="1574399" y="211423"/>
                </a:lnTo>
                <a:lnTo>
                  <a:pt x="1599438" y="256031"/>
                </a:lnTo>
                <a:lnTo>
                  <a:pt x="1602486" y="269747"/>
                </a:lnTo>
                <a:lnTo>
                  <a:pt x="1602486" y="268985"/>
                </a:lnTo>
                <a:lnTo>
                  <a:pt x="1603227" y="283082"/>
                </a:lnTo>
                <a:lnTo>
                  <a:pt x="1603248" y="282701"/>
                </a:lnTo>
                <a:lnTo>
                  <a:pt x="1603248" y="326897"/>
                </a:lnTo>
                <a:lnTo>
                  <a:pt x="1608582" y="312419"/>
                </a:lnTo>
                <a:lnTo>
                  <a:pt x="1611630" y="297941"/>
                </a:lnTo>
                <a:close/>
              </a:path>
              <a:path w="1613534" h="565785">
                <a:moveTo>
                  <a:pt x="9184" y="283082"/>
                </a:moveTo>
                <a:lnTo>
                  <a:pt x="9144" y="282701"/>
                </a:lnTo>
                <a:lnTo>
                  <a:pt x="9144" y="283463"/>
                </a:lnTo>
                <a:lnTo>
                  <a:pt x="9184" y="283082"/>
                </a:lnTo>
                <a:close/>
              </a:path>
              <a:path w="1613534" h="565785">
                <a:moveTo>
                  <a:pt x="1603248" y="326897"/>
                </a:moveTo>
                <a:lnTo>
                  <a:pt x="1603248" y="283463"/>
                </a:lnTo>
                <a:lnTo>
                  <a:pt x="1603227" y="283082"/>
                </a:lnTo>
                <a:lnTo>
                  <a:pt x="1602486" y="297179"/>
                </a:lnTo>
                <a:lnTo>
                  <a:pt x="1602486" y="296417"/>
                </a:lnTo>
                <a:lnTo>
                  <a:pt x="1573334" y="355486"/>
                </a:lnTo>
                <a:lnTo>
                  <a:pt x="1545112" y="384299"/>
                </a:lnTo>
                <a:lnTo>
                  <a:pt x="1510366" y="410403"/>
                </a:lnTo>
                <a:lnTo>
                  <a:pt x="1470025" y="433911"/>
                </a:lnTo>
                <a:lnTo>
                  <a:pt x="1425019" y="454937"/>
                </a:lnTo>
                <a:lnTo>
                  <a:pt x="1376276" y="473593"/>
                </a:lnTo>
                <a:lnTo>
                  <a:pt x="1324725" y="489992"/>
                </a:lnTo>
                <a:lnTo>
                  <a:pt x="1271296" y="504248"/>
                </a:lnTo>
                <a:lnTo>
                  <a:pt x="1216918" y="516475"/>
                </a:lnTo>
                <a:lnTo>
                  <a:pt x="1162519" y="526784"/>
                </a:lnTo>
                <a:lnTo>
                  <a:pt x="1109030" y="535291"/>
                </a:lnTo>
                <a:lnTo>
                  <a:pt x="1057377" y="542107"/>
                </a:lnTo>
                <a:lnTo>
                  <a:pt x="1008492" y="547346"/>
                </a:lnTo>
                <a:lnTo>
                  <a:pt x="963303" y="551122"/>
                </a:lnTo>
                <a:lnTo>
                  <a:pt x="922739" y="553547"/>
                </a:lnTo>
                <a:lnTo>
                  <a:pt x="806196" y="556259"/>
                </a:lnTo>
                <a:lnTo>
                  <a:pt x="723900" y="554709"/>
                </a:lnTo>
                <a:lnTo>
                  <a:pt x="648984" y="551065"/>
                </a:lnTo>
                <a:lnTo>
                  <a:pt x="603756" y="547269"/>
                </a:lnTo>
                <a:lnTo>
                  <a:pt x="554842" y="542011"/>
                </a:lnTo>
                <a:lnTo>
                  <a:pt x="503169" y="535178"/>
                </a:lnTo>
                <a:lnTo>
                  <a:pt x="449666" y="526654"/>
                </a:lnTo>
                <a:lnTo>
                  <a:pt x="395262" y="516324"/>
                </a:lnTo>
                <a:lnTo>
                  <a:pt x="340885" y="504072"/>
                </a:lnTo>
                <a:lnTo>
                  <a:pt x="287392" y="489761"/>
                </a:lnTo>
                <a:lnTo>
                  <a:pt x="235927" y="473345"/>
                </a:lnTo>
                <a:lnTo>
                  <a:pt x="187204" y="454640"/>
                </a:lnTo>
                <a:lnTo>
                  <a:pt x="142223" y="433552"/>
                </a:lnTo>
                <a:lnTo>
                  <a:pt x="101912" y="409969"/>
                </a:lnTo>
                <a:lnTo>
                  <a:pt x="67200" y="383774"/>
                </a:lnTo>
                <a:lnTo>
                  <a:pt x="39015" y="354851"/>
                </a:lnTo>
                <a:lnTo>
                  <a:pt x="12954" y="309371"/>
                </a:lnTo>
                <a:lnTo>
                  <a:pt x="10668" y="296417"/>
                </a:lnTo>
                <a:lnTo>
                  <a:pt x="10668" y="297179"/>
                </a:lnTo>
                <a:lnTo>
                  <a:pt x="9184" y="283082"/>
                </a:lnTo>
                <a:lnTo>
                  <a:pt x="9144" y="283463"/>
                </a:lnTo>
                <a:lnTo>
                  <a:pt x="9144" y="325591"/>
                </a:lnTo>
                <a:lnTo>
                  <a:pt x="30513" y="359918"/>
                </a:lnTo>
                <a:lnTo>
                  <a:pt x="58760" y="389347"/>
                </a:lnTo>
                <a:lnTo>
                  <a:pt x="93696" y="416052"/>
                </a:lnTo>
                <a:lnTo>
                  <a:pt x="134369" y="440141"/>
                </a:lnTo>
                <a:lnTo>
                  <a:pt x="179829" y="461719"/>
                </a:lnTo>
                <a:lnTo>
                  <a:pt x="229125" y="480894"/>
                </a:lnTo>
                <a:lnTo>
                  <a:pt x="281306" y="497772"/>
                </a:lnTo>
                <a:lnTo>
                  <a:pt x="335422" y="512459"/>
                </a:lnTo>
                <a:lnTo>
                  <a:pt x="390522" y="525062"/>
                </a:lnTo>
                <a:lnTo>
                  <a:pt x="445655" y="535687"/>
                </a:lnTo>
                <a:lnTo>
                  <a:pt x="499870" y="544442"/>
                </a:lnTo>
                <a:lnTo>
                  <a:pt x="552216" y="551432"/>
                </a:lnTo>
                <a:lnTo>
                  <a:pt x="601743" y="556764"/>
                </a:lnTo>
                <a:lnTo>
                  <a:pt x="647500" y="560545"/>
                </a:lnTo>
                <a:lnTo>
                  <a:pt x="688536" y="562882"/>
                </a:lnTo>
                <a:lnTo>
                  <a:pt x="806196" y="565403"/>
                </a:lnTo>
                <a:lnTo>
                  <a:pt x="888491" y="563879"/>
                </a:lnTo>
                <a:lnTo>
                  <a:pt x="964779" y="560611"/>
                </a:lnTo>
                <a:lnTo>
                  <a:pt x="1010580" y="556839"/>
                </a:lnTo>
                <a:lnTo>
                  <a:pt x="1060203" y="551501"/>
                </a:lnTo>
                <a:lnTo>
                  <a:pt x="1112684" y="544491"/>
                </a:lnTo>
                <a:lnTo>
                  <a:pt x="1167061" y="535704"/>
                </a:lnTo>
                <a:lnTo>
                  <a:pt x="1222370" y="525035"/>
                </a:lnTo>
                <a:lnTo>
                  <a:pt x="1277650" y="512378"/>
                </a:lnTo>
                <a:lnTo>
                  <a:pt x="1331936" y="497627"/>
                </a:lnTo>
                <a:lnTo>
                  <a:pt x="1384266" y="480678"/>
                </a:lnTo>
                <a:lnTo>
                  <a:pt x="1433677" y="461424"/>
                </a:lnTo>
                <a:lnTo>
                  <a:pt x="1479206" y="439760"/>
                </a:lnTo>
                <a:lnTo>
                  <a:pt x="1519891" y="415581"/>
                </a:lnTo>
                <a:lnTo>
                  <a:pt x="1554768" y="388782"/>
                </a:lnTo>
                <a:lnTo>
                  <a:pt x="1582874" y="359255"/>
                </a:lnTo>
                <a:lnTo>
                  <a:pt x="1603248" y="326897"/>
                </a:lnTo>
                <a:close/>
              </a:path>
              <a:path w="1613534" h="565785">
                <a:moveTo>
                  <a:pt x="1603248" y="283463"/>
                </a:moveTo>
                <a:lnTo>
                  <a:pt x="1603248" y="282701"/>
                </a:lnTo>
                <a:lnTo>
                  <a:pt x="1603227" y="283082"/>
                </a:lnTo>
                <a:lnTo>
                  <a:pt x="1603248" y="283463"/>
                </a:lnTo>
                <a:close/>
              </a:path>
              <a:path w="1613534" h="565785">
                <a:moveTo>
                  <a:pt x="1613154" y="283463"/>
                </a:moveTo>
                <a:lnTo>
                  <a:pt x="1613154" y="282701"/>
                </a:lnTo>
                <a:lnTo>
                  <a:pt x="1611630" y="268223"/>
                </a:lnTo>
                <a:lnTo>
                  <a:pt x="1611630" y="297179"/>
                </a:lnTo>
                <a:lnTo>
                  <a:pt x="1613154" y="28346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3249" y="5116448"/>
            <a:ext cx="596900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646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23677" y="932179"/>
            <a:ext cx="8916035" cy="4991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重要发展：由关系数据库到对象关系数据库、面向对象数据库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59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5" dirty="0">
                <a:latin typeface="Microsoft JhengHei" panose="020B0604030504040204" charset="-120"/>
                <a:cs typeface="Microsoft JhengHei" panose="020B0604030504040204" charset="-120"/>
              </a:rPr>
              <a:t>对象</a:t>
            </a:r>
            <a:r>
              <a:rPr sz="2400" b="1" spc="15" dirty="0">
                <a:latin typeface="Verdana" panose="020B0604030504040204"/>
                <a:cs typeface="Verdana" panose="020B0604030504040204"/>
              </a:rPr>
              <a:t>-</a:t>
            </a:r>
            <a:r>
              <a:rPr sz="2400" b="1" spc="15" dirty="0">
                <a:latin typeface="Microsoft JhengHei" panose="020B0604030504040204" charset="-120"/>
                <a:cs typeface="Microsoft JhengHei" panose="020B0604030504040204" charset="-120"/>
              </a:rPr>
              <a:t>关系数据库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40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可有效支持不满足关系第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1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范式的数据项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48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以对象来封装需分解的数据项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48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行对象与列对象；聚集对象与结构对象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4119245">
              <a:lnSpc>
                <a:spcPct val="10000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列对象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828800">
              <a:lnSpc>
                <a:spcPct val="100000"/>
              </a:lnSpc>
              <a:spcBef>
                <a:spcPts val="1655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行对象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880985" marR="5080" algn="r">
              <a:lnSpc>
                <a:spcPct val="100000"/>
              </a:lnSpc>
              <a:spcBef>
                <a:spcPts val="1305"/>
              </a:spcBef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结构对象  集合对象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1417"/>
            <a:ext cx="8766810" cy="3243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重要发展：由关系数据库到对象关系数据库、面向对象数据库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59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面向对象数据库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44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面向对象技术</a:t>
            </a:r>
            <a:r>
              <a:rPr sz="2000" b="1" dirty="0">
                <a:latin typeface="Tahoma" panose="020B0604030504040204"/>
                <a:cs typeface="Tahoma" panose="020B0604030504040204"/>
              </a:rPr>
              <a:t>(O-O)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与集合</a:t>
            </a:r>
            <a:r>
              <a:rPr sz="2000" b="1" dirty="0">
                <a:latin typeface="Tahoma" panose="020B0604030504040204"/>
                <a:cs typeface="Tahoma" panose="020B0604030504040204"/>
              </a:rPr>
              <a:t>/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聚集操作技术</a:t>
            </a:r>
            <a:r>
              <a:rPr sz="2000" b="1" dirty="0">
                <a:latin typeface="Tahoma" panose="020B0604030504040204"/>
                <a:cs typeface="Tahoma" panose="020B0604030504040204"/>
              </a:rPr>
              <a:t>(SQL)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的结合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96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支持复杂的数据类型，数据封装与抽象数据结构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96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支持面向对象的一些特性：类、继承、封装、多态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…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2179"/>
            <a:ext cx="6881495" cy="4523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由多种多样的数据库到多数据库开放式互连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59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多种多样的数据库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390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Oracle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1912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Sybase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19125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Ingres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19125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DB</a:t>
            </a:r>
            <a:r>
              <a:rPr sz="20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2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19125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MS</a:t>
            </a:r>
            <a:r>
              <a:rPr sz="20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Access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1912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Informix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19125">
              <a:lnSpc>
                <a:spcPct val="100000"/>
              </a:lnSpc>
              <a:spcBef>
                <a:spcPts val="43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……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24235" y="3208019"/>
            <a:ext cx="5295899" cy="3151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129919" y="801623"/>
            <a:ext cx="1978914" cy="2760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362697" y="5073015"/>
            <a:ext cx="2037002" cy="1829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956677" y="3717797"/>
            <a:ext cx="228600" cy="1165225"/>
          </a:xfrm>
          <a:custGeom>
            <a:avLst/>
            <a:gdLst/>
            <a:ahLst/>
            <a:cxnLst/>
            <a:rect l="l" t="t" r="r" b="b"/>
            <a:pathLst>
              <a:path w="228600" h="1165225">
                <a:moveTo>
                  <a:pt x="152400" y="76200"/>
                </a:moveTo>
                <a:lnTo>
                  <a:pt x="152400" y="0"/>
                </a:lnTo>
                <a:lnTo>
                  <a:pt x="140208" y="0"/>
                </a:lnTo>
                <a:lnTo>
                  <a:pt x="140208" y="76200"/>
                </a:lnTo>
                <a:lnTo>
                  <a:pt x="152400" y="76200"/>
                </a:lnTo>
                <a:close/>
              </a:path>
              <a:path w="228600" h="1165225">
                <a:moveTo>
                  <a:pt x="127266" y="76200"/>
                </a:moveTo>
                <a:lnTo>
                  <a:pt x="127266" y="0"/>
                </a:lnTo>
                <a:lnTo>
                  <a:pt x="102120" y="0"/>
                </a:lnTo>
                <a:lnTo>
                  <a:pt x="102120" y="76200"/>
                </a:lnTo>
                <a:lnTo>
                  <a:pt x="127266" y="76200"/>
                </a:lnTo>
                <a:close/>
              </a:path>
              <a:path w="228600" h="1165225">
                <a:moveTo>
                  <a:pt x="89166" y="76200"/>
                </a:moveTo>
                <a:lnTo>
                  <a:pt x="89166" y="0"/>
                </a:lnTo>
                <a:lnTo>
                  <a:pt x="76212" y="0"/>
                </a:lnTo>
                <a:lnTo>
                  <a:pt x="76212" y="76200"/>
                </a:lnTo>
                <a:lnTo>
                  <a:pt x="89166" y="76200"/>
                </a:lnTo>
                <a:close/>
              </a:path>
              <a:path w="228600" h="1165225">
                <a:moveTo>
                  <a:pt x="152400" y="228600"/>
                </a:moveTo>
                <a:lnTo>
                  <a:pt x="152400" y="152400"/>
                </a:lnTo>
                <a:lnTo>
                  <a:pt x="140208" y="152400"/>
                </a:lnTo>
                <a:lnTo>
                  <a:pt x="140208" y="228600"/>
                </a:lnTo>
                <a:lnTo>
                  <a:pt x="152400" y="228600"/>
                </a:lnTo>
                <a:close/>
              </a:path>
              <a:path w="228600" h="1165225">
                <a:moveTo>
                  <a:pt x="127266" y="228600"/>
                </a:moveTo>
                <a:lnTo>
                  <a:pt x="127266" y="152400"/>
                </a:lnTo>
                <a:lnTo>
                  <a:pt x="102120" y="152400"/>
                </a:lnTo>
                <a:lnTo>
                  <a:pt x="102120" y="228600"/>
                </a:lnTo>
                <a:lnTo>
                  <a:pt x="127266" y="228600"/>
                </a:lnTo>
                <a:close/>
              </a:path>
              <a:path w="228600" h="1165225">
                <a:moveTo>
                  <a:pt x="89166" y="228600"/>
                </a:moveTo>
                <a:lnTo>
                  <a:pt x="89166" y="152400"/>
                </a:lnTo>
                <a:lnTo>
                  <a:pt x="76212" y="152400"/>
                </a:lnTo>
                <a:lnTo>
                  <a:pt x="76212" y="228600"/>
                </a:lnTo>
                <a:lnTo>
                  <a:pt x="89166" y="228600"/>
                </a:lnTo>
                <a:close/>
              </a:path>
              <a:path w="228600" h="1165225">
                <a:moveTo>
                  <a:pt x="152400" y="381000"/>
                </a:moveTo>
                <a:lnTo>
                  <a:pt x="152400" y="304800"/>
                </a:lnTo>
                <a:lnTo>
                  <a:pt x="140208" y="304800"/>
                </a:lnTo>
                <a:lnTo>
                  <a:pt x="140208" y="381000"/>
                </a:lnTo>
                <a:lnTo>
                  <a:pt x="152400" y="381000"/>
                </a:lnTo>
                <a:close/>
              </a:path>
              <a:path w="228600" h="1165225">
                <a:moveTo>
                  <a:pt x="127266" y="381000"/>
                </a:moveTo>
                <a:lnTo>
                  <a:pt x="127266" y="304800"/>
                </a:lnTo>
                <a:lnTo>
                  <a:pt x="102120" y="304800"/>
                </a:lnTo>
                <a:lnTo>
                  <a:pt x="102120" y="381000"/>
                </a:lnTo>
                <a:lnTo>
                  <a:pt x="127266" y="381000"/>
                </a:lnTo>
                <a:close/>
              </a:path>
              <a:path w="228600" h="1165225">
                <a:moveTo>
                  <a:pt x="89166" y="381000"/>
                </a:moveTo>
                <a:lnTo>
                  <a:pt x="89166" y="304800"/>
                </a:lnTo>
                <a:lnTo>
                  <a:pt x="76212" y="304800"/>
                </a:lnTo>
                <a:lnTo>
                  <a:pt x="76212" y="381000"/>
                </a:lnTo>
                <a:lnTo>
                  <a:pt x="89166" y="381000"/>
                </a:lnTo>
                <a:close/>
              </a:path>
              <a:path w="228600" h="1165225">
                <a:moveTo>
                  <a:pt x="152400" y="533400"/>
                </a:moveTo>
                <a:lnTo>
                  <a:pt x="152400" y="457200"/>
                </a:lnTo>
                <a:lnTo>
                  <a:pt x="140208" y="457200"/>
                </a:lnTo>
                <a:lnTo>
                  <a:pt x="140208" y="533400"/>
                </a:lnTo>
                <a:lnTo>
                  <a:pt x="152400" y="533400"/>
                </a:lnTo>
                <a:close/>
              </a:path>
              <a:path w="228600" h="1165225">
                <a:moveTo>
                  <a:pt x="127266" y="533400"/>
                </a:moveTo>
                <a:lnTo>
                  <a:pt x="127266" y="457200"/>
                </a:lnTo>
                <a:lnTo>
                  <a:pt x="102120" y="457200"/>
                </a:lnTo>
                <a:lnTo>
                  <a:pt x="102120" y="533400"/>
                </a:lnTo>
                <a:lnTo>
                  <a:pt x="127266" y="533400"/>
                </a:lnTo>
                <a:close/>
              </a:path>
              <a:path w="228600" h="1165225">
                <a:moveTo>
                  <a:pt x="89166" y="533400"/>
                </a:moveTo>
                <a:lnTo>
                  <a:pt x="89166" y="457200"/>
                </a:lnTo>
                <a:lnTo>
                  <a:pt x="76212" y="457200"/>
                </a:lnTo>
                <a:lnTo>
                  <a:pt x="76212" y="533400"/>
                </a:lnTo>
                <a:lnTo>
                  <a:pt x="89166" y="533400"/>
                </a:lnTo>
                <a:close/>
              </a:path>
              <a:path w="228600" h="1165225">
                <a:moveTo>
                  <a:pt x="152400" y="685800"/>
                </a:moveTo>
                <a:lnTo>
                  <a:pt x="152400" y="609600"/>
                </a:lnTo>
                <a:lnTo>
                  <a:pt x="140208" y="609600"/>
                </a:lnTo>
                <a:lnTo>
                  <a:pt x="140208" y="685800"/>
                </a:lnTo>
                <a:lnTo>
                  <a:pt x="152400" y="685800"/>
                </a:lnTo>
                <a:close/>
              </a:path>
              <a:path w="228600" h="1165225">
                <a:moveTo>
                  <a:pt x="127266" y="685800"/>
                </a:moveTo>
                <a:lnTo>
                  <a:pt x="127266" y="609600"/>
                </a:lnTo>
                <a:lnTo>
                  <a:pt x="102120" y="609600"/>
                </a:lnTo>
                <a:lnTo>
                  <a:pt x="102120" y="685800"/>
                </a:lnTo>
                <a:lnTo>
                  <a:pt x="127266" y="685800"/>
                </a:lnTo>
                <a:close/>
              </a:path>
              <a:path w="228600" h="1165225">
                <a:moveTo>
                  <a:pt x="89166" y="685800"/>
                </a:moveTo>
                <a:lnTo>
                  <a:pt x="89166" y="609600"/>
                </a:lnTo>
                <a:lnTo>
                  <a:pt x="76212" y="609600"/>
                </a:lnTo>
                <a:lnTo>
                  <a:pt x="76212" y="685800"/>
                </a:lnTo>
                <a:lnTo>
                  <a:pt x="89166" y="685800"/>
                </a:lnTo>
                <a:close/>
              </a:path>
              <a:path w="228600" h="1165225">
                <a:moveTo>
                  <a:pt x="152400" y="838200"/>
                </a:moveTo>
                <a:lnTo>
                  <a:pt x="152400" y="762000"/>
                </a:lnTo>
                <a:lnTo>
                  <a:pt x="140208" y="762000"/>
                </a:lnTo>
                <a:lnTo>
                  <a:pt x="140208" y="838200"/>
                </a:lnTo>
                <a:lnTo>
                  <a:pt x="152400" y="838200"/>
                </a:lnTo>
                <a:close/>
              </a:path>
              <a:path w="228600" h="1165225">
                <a:moveTo>
                  <a:pt x="127266" y="838200"/>
                </a:moveTo>
                <a:lnTo>
                  <a:pt x="127266" y="762000"/>
                </a:lnTo>
                <a:lnTo>
                  <a:pt x="102120" y="762000"/>
                </a:lnTo>
                <a:lnTo>
                  <a:pt x="102120" y="838200"/>
                </a:lnTo>
                <a:lnTo>
                  <a:pt x="127266" y="838200"/>
                </a:lnTo>
                <a:close/>
              </a:path>
              <a:path w="228600" h="1165225">
                <a:moveTo>
                  <a:pt x="89166" y="838200"/>
                </a:moveTo>
                <a:lnTo>
                  <a:pt x="89166" y="762000"/>
                </a:lnTo>
                <a:lnTo>
                  <a:pt x="76212" y="762000"/>
                </a:lnTo>
                <a:lnTo>
                  <a:pt x="76212" y="838200"/>
                </a:lnTo>
                <a:lnTo>
                  <a:pt x="89166" y="838200"/>
                </a:lnTo>
                <a:close/>
              </a:path>
              <a:path w="228600" h="1165225">
                <a:moveTo>
                  <a:pt x="228600" y="936498"/>
                </a:moveTo>
                <a:lnTo>
                  <a:pt x="0" y="936498"/>
                </a:lnTo>
                <a:lnTo>
                  <a:pt x="76212" y="1088923"/>
                </a:lnTo>
                <a:lnTo>
                  <a:pt x="76212" y="974598"/>
                </a:lnTo>
                <a:lnTo>
                  <a:pt x="89166" y="974598"/>
                </a:lnTo>
                <a:lnTo>
                  <a:pt x="89166" y="1114831"/>
                </a:lnTo>
                <a:lnTo>
                  <a:pt x="102120" y="1140739"/>
                </a:lnTo>
                <a:lnTo>
                  <a:pt x="102120" y="974598"/>
                </a:lnTo>
                <a:lnTo>
                  <a:pt x="127266" y="974598"/>
                </a:lnTo>
                <a:lnTo>
                  <a:pt x="127266" y="1139164"/>
                </a:lnTo>
                <a:lnTo>
                  <a:pt x="140208" y="1113280"/>
                </a:lnTo>
                <a:lnTo>
                  <a:pt x="140208" y="974598"/>
                </a:lnTo>
                <a:lnTo>
                  <a:pt x="152400" y="974598"/>
                </a:lnTo>
                <a:lnTo>
                  <a:pt x="152400" y="1088898"/>
                </a:lnTo>
                <a:lnTo>
                  <a:pt x="228600" y="936498"/>
                </a:lnTo>
                <a:close/>
              </a:path>
              <a:path w="228600" h="1165225">
                <a:moveTo>
                  <a:pt x="89166" y="936498"/>
                </a:moveTo>
                <a:lnTo>
                  <a:pt x="89166" y="914400"/>
                </a:lnTo>
                <a:lnTo>
                  <a:pt x="76212" y="914400"/>
                </a:lnTo>
                <a:lnTo>
                  <a:pt x="76212" y="936498"/>
                </a:lnTo>
                <a:lnTo>
                  <a:pt x="89166" y="936498"/>
                </a:lnTo>
                <a:close/>
              </a:path>
              <a:path w="228600" h="1165225">
                <a:moveTo>
                  <a:pt x="89166" y="1114831"/>
                </a:moveTo>
                <a:lnTo>
                  <a:pt x="89166" y="974598"/>
                </a:lnTo>
                <a:lnTo>
                  <a:pt x="76212" y="974598"/>
                </a:lnTo>
                <a:lnTo>
                  <a:pt x="76212" y="1088923"/>
                </a:lnTo>
                <a:lnTo>
                  <a:pt x="89166" y="1114831"/>
                </a:lnTo>
                <a:close/>
              </a:path>
              <a:path w="228600" h="1165225">
                <a:moveTo>
                  <a:pt x="127266" y="936498"/>
                </a:moveTo>
                <a:lnTo>
                  <a:pt x="127266" y="914400"/>
                </a:lnTo>
                <a:lnTo>
                  <a:pt x="102120" y="914400"/>
                </a:lnTo>
                <a:lnTo>
                  <a:pt x="102120" y="936498"/>
                </a:lnTo>
                <a:lnTo>
                  <a:pt x="127266" y="936498"/>
                </a:lnTo>
                <a:close/>
              </a:path>
              <a:path w="228600" h="1165225">
                <a:moveTo>
                  <a:pt x="127266" y="1139164"/>
                </a:moveTo>
                <a:lnTo>
                  <a:pt x="127266" y="974598"/>
                </a:lnTo>
                <a:lnTo>
                  <a:pt x="102120" y="974598"/>
                </a:lnTo>
                <a:lnTo>
                  <a:pt x="102120" y="1140739"/>
                </a:lnTo>
                <a:lnTo>
                  <a:pt x="114300" y="1165098"/>
                </a:lnTo>
                <a:lnTo>
                  <a:pt x="127266" y="1139164"/>
                </a:lnTo>
                <a:close/>
              </a:path>
              <a:path w="228600" h="1165225">
                <a:moveTo>
                  <a:pt x="152400" y="936498"/>
                </a:moveTo>
                <a:lnTo>
                  <a:pt x="152400" y="914400"/>
                </a:lnTo>
                <a:lnTo>
                  <a:pt x="140208" y="914400"/>
                </a:lnTo>
                <a:lnTo>
                  <a:pt x="140208" y="936498"/>
                </a:lnTo>
                <a:lnTo>
                  <a:pt x="152400" y="936498"/>
                </a:lnTo>
                <a:close/>
              </a:path>
              <a:path w="228600" h="1165225">
                <a:moveTo>
                  <a:pt x="152400" y="1088898"/>
                </a:moveTo>
                <a:lnTo>
                  <a:pt x="152400" y="974598"/>
                </a:lnTo>
                <a:lnTo>
                  <a:pt x="140208" y="974598"/>
                </a:lnTo>
                <a:lnTo>
                  <a:pt x="140208" y="1113280"/>
                </a:lnTo>
                <a:lnTo>
                  <a:pt x="152400" y="10888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249298" y="3717797"/>
            <a:ext cx="228600" cy="1165225"/>
          </a:xfrm>
          <a:custGeom>
            <a:avLst/>
            <a:gdLst/>
            <a:ahLst/>
            <a:cxnLst/>
            <a:rect l="l" t="t" r="r" b="b"/>
            <a:pathLst>
              <a:path w="228600" h="1165225">
                <a:moveTo>
                  <a:pt x="152400" y="76200"/>
                </a:moveTo>
                <a:lnTo>
                  <a:pt x="152400" y="0"/>
                </a:lnTo>
                <a:lnTo>
                  <a:pt x="139446" y="0"/>
                </a:lnTo>
                <a:lnTo>
                  <a:pt x="139446" y="76200"/>
                </a:lnTo>
                <a:lnTo>
                  <a:pt x="152400" y="76200"/>
                </a:lnTo>
                <a:close/>
              </a:path>
              <a:path w="228600" h="1165225">
                <a:moveTo>
                  <a:pt x="126479" y="76200"/>
                </a:moveTo>
                <a:lnTo>
                  <a:pt x="126479" y="0"/>
                </a:lnTo>
                <a:lnTo>
                  <a:pt x="101333" y="0"/>
                </a:lnTo>
                <a:lnTo>
                  <a:pt x="101333" y="76200"/>
                </a:lnTo>
                <a:lnTo>
                  <a:pt x="126479" y="76200"/>
                </a:lnTo>
                <a:close/>
              </a:path>
              <a:path w="228600" h="1165225">
                <a:moveTo>
                  <a:pt x="88379" y="76200"/>
                </a:moveTo>
                <a:lnTo>
                  <a:pt x="88379" y="0"/>
                </a:lnTo>
                <a:lnTo>
                  <a:pt x="76187" y="0"/>
                </a:lnTo>
                <a:lnTo>
                  <a:pt x="76187" y="76200"/>
                </a:lnTo>
                <a:lnTo>
                  <a:pt x="88379" y="76200"/>
                </a:lnTo>
                <a:close/>
              </a:path>
              <a:path w="228600" h="1165225">
                <a:moveTo>
                  <a:pt x="152400" y="228600"/>
                </a:moveTo>
                <a:lnTo>
                  <a:pt x="152400" y="152400"/>
                </a:lnTo>
                <a:lnTo>
                  <a:pt x="139446" y="152400"/>
                </a:lnTo>
                <a:lnTo>
                  <a:pt x="139446" y="228600"/>
                </a:lnTo>
                <a:lnTo>
                  <a:pt x="152400" y="228600"/>
                </a:lnTo>
                <a:close/>
              </a:path>
              <a:path w="228600" h="1165225">
                <a:moveTo>
                  <a:pt x="126479" y="228600"/>
                </a:moveTo>
                <a:lnTo>
                  <a:pt x="126479" y="152400"/>
                </a:lnTo>
                <a:lnTo>
                  <a:pt x="101333" y="152400"/>
                </a:lnTo>
                <a:lnTo>
                  <a:pt x="101333" y="228600"/>
                </a:lnTo>
                <a:lnTo>
                  <a:pt x="126479" y="228600"/>
                </a:lnTo>
                <a:close/>
              </a:path>
              <a:path w="228600" h="1165225">
                <a:moveTo>
                  <a:pt x="88379" y="228600"/>
                </a:moveTo>
                <a:lnTo>
                  <a:pt x="88379" y="152400"/>
                </a:lnTo>
                <a:lnTo>
                  <a:pt x="76187" y="152400"/>
                </a:lnTo>
                <a:lnTo>
                  <a:pt x="76187" y="228600"/>
                </a:lnTo>
                <a:lnTo>
                  <a:pt x="88379" y="228600"/>
                </a:lnTo>
                <a:close/>
              </a:path>
              <a:path w="228600" h="1165225">
                <a:moveTo>
                  <a:pt x="152400" y="381000"/>
                </a:moveTo>
                <a:lnTo>
                  <a:pt x="152400" y="304800"/>
                </a:lnTo>
                <a:lnTo>
                  <a:pt x="139446" y="304800"/>
                </a:lnTo>
                <a:lnTo>
                  <a:pt x="139446" y="381000"/>
                </a:lnTo>
                <a:lnTo>
                  <a:pt x="152400" y="381000"/>
                </a:lnTo>
                <a:close/>
              </a:path>
              <a:path w="228600" h="1165225">
                <a:moveTo>
                  <a:pt x="126479" y="381000"/>
                </a:moveTo>
                <a:lnTo>
                  <a:pt x="126479" y="304800"/>
                </a:lnTo>
                <a:lnTo>
                  <a:pt x="101333" y="304800"/>
                </a:lnTo>
                <a:lnTo>
                  <a:pt x="101333" y="381000"/>
                </a:lnTo>
                <a:lnTo>
                  <a:pt x="126479" y="381000"/>
                </a:lnTo>
                <a:close/>
              </a:path>
              <a:path w="228600" h="1165225">
                <a:moveTo>
                  <a:pt x="88379" y="381000"/>
                </a:moveTo>
                <a:lnTo>
                  <a:pt x="88379" y="304800"/>
                </a:lnTo>
                <a:lnTo>
                  <a:pt x="76187" y="304800"/>
                </a:lnTo>
                <a:lnTo>
                  <a:pt x="76187" y="381000"/>
                </a:lnTo>
                <a:lnTo>
                  <a:pt x="88379" y="381000"/>
                </a:lnTo>
                <a:close/>
              </a:path>
              <a:path w="228600" h="1165225">
                <a:moveTo>
                  <a:pt x="152400" y="533400"/>
                </a:moveTo>
                <a:lnTo>
                  <a:pt x="152400" y="457200"/>
                </a:lnTo>
                <a:lnTo>
                  <a:pt x="139446" y="457200"/>
                </a:lnTo>
                <a:lnTo>
                  <a:pt x="139446" y="533400"/>
                </a:lnTo>
                <a:lnTo>
                  <a:pt x="152400" y="533400"/>
                </a:lnTo>
                <a:close/>
              </a:path>
              <a:path w="228600" h="1165225">
                <a:moveTo>
                  <a:pt x="126479" y="533400"/>
                </a:moveTo>
                <a:lnTo>
                  <a:pt x="126479" y="457200"/>
                </a:lnTo>
                <a:lnTo>
                  <a:pt x="101333" y="457200"/>
                </a:lnTo>
                <a:lnTo>
                  <a:pt x="101333" y="533400"/>
                </a:lnTo>
                <a:lnTo>
                  <a:pt x="126479" y="533400"/>
                </a:lnTo>
                <a:close/>
              </a:path>
              <a:path w="228600" h="1165225">
                <a:moveTo>
                  <a:pt x="88379" y="533400"/>
                </a:moveTo>
                <a:lnTo>
                  <a:pt x="88379" y="457200"/>
                </a:lnTo>
                <a:lnTo>
                  <a:pt x="76187" y="457200"/>
                </a:lnTo>
                <a:lnTo>
                  <a:pt x="76187" y="533400"/>
                </a:lnTo>
                <a:lnTo>
                  <a:pt x="88379" y="533400"/>
                </a:lnTo>
                <a:close/>
              </a:path>
              <a:path w="228600" h="1165225">
                <a:moveTo>
                  <a:pt x="152400" y="685800"/>
                </a:moveTo>
                <a:lnTo>
                  <a:pt x="152400" y="609600"/>
                </a:lnTo>
                <a:lnTo>
                  <a:pt x="139446" y="609600"/>
                </a:lnTo>
                <a:lnTo>
                  <a:pt x="139446" y="685800"/>
                </a:lnTo>
                <a:lnTo>
                  <a:pt x="152400" y="685800"/>
                </a:lnTo>
                <a:close/>
              </a:path>
              <a:path w="228600" h="1165225">
                <a:moveTo>
                  <a:pt x="126479" y="685800"/>
                </a:moveTo>
                <a:lnTo>
                  <a:pt x="126479" y="609600"/>
                </a:lnTo>
                <a:lnTo>
                  <a:pt x="101333" y="609600"/>
                </a:lnTo>
                <a:lnTo>
                  <a:pt x="101333" y="685800"/>
                </a:lnTo>
                <a:lnTo>
                  <a:pt x="126479" y="685800"/>
                </a:lnTo>
                <a:close/>
              </a:path>
              <a:path w="228600" h="1165225">
                <a:moveTo>
                  <a:pt x="88379" y="685800"/>
                </a:moveTo>
                <a:lnTo>
                  <a:pt x="88379" y="609600"/>
                </a:lnTo>
                <a:lnTo>
                  <a:pt x="76187" y="609600"/>
                </a:lnTo>
                <a:lnTo>
                  <a:pt x="76187" y="685800"/>
                </a:lnTo>
                <a:lnTo>
                  <a:pt x="88379" y="685800"/>
                </a:lnTo>
                <a:close/>
              </a:path>
              <a:path w="228600" h="1165225">
                <a:moveTo>
                  <a:pt x="152400" y="838200"/>
                </a:moveTo>
                <a:lnTo>
                  <a:pt x="152400" y="762000"/>
                </a:lnTo>
                <a:lnTo>
                  <a:pt x="139446" y="762000"/>
                </a:lnTo>
                <a:lnTo>
                  <a:pt x="139446" y="838200"/>
                </a:lnTo>
                <a:lnTo>
                  <a:pt x="152400" y="838200"/>
                </a:lnTo>
                <a:close/>
              </a:path>
              <a:path w="228600" h="1165225">
                <a:moveTo>
                  <a:pt x="126479" y="838200"/>
                </a:moveTo>
                <a:lnTo>
                  <a:pt x="126479" y="762000"/>
                </a:lnTo>
                <a:lnTo>
                  <a:pt x="101333" y="762000"/>
                </a:lnTo>
                <a:lnTo>
                  <a:pt x="101333" y="838200"/>
                </a:lnTo>
                <a:lnTo>
                  <a:pt x="126479" y="838200"/>
                </a:lnTo>
                <a:close/>
              </a:path>
              <a:path w="228600" h="1165225">
                <a:moveTo>
                  <a:pt x="88379" y="838200"/>
                </a:moveTo>
                <a:lnTo>
                  <a:pt x="88379" y="762000"/>
                </a:lnTo>
                <a:lnTo>
                  <a:pt x="76187" y="762000"/>
                </a:lnTo>
                <a:lnTo>
                  <a:pt x="76187" y="838200"/>
                </a:lnTo>
                <a:lnTo>
                  <a:pt x="88379" y="838200"/>
                </a:lnTo>
                <a:close/>
              </a:path>
              <a:path w="228600" h="1165225">
                <a:moveTo>
                  <a:pt x="228600" y="936498"/>
                </a:moveTo>
                <a:lnTo>
                  <a:pt x="0" y="936498"/>
                </a:lnTo>
                <a:lnTo>
                  <a:pt x="76187" y="1088873"/>
                </a:lnTo>
                <a:lnTo>
                  <a:pt x="76187" y="974598"/>
                </a:lnTo>
                <a:lnTo>
                  <a:pt x="88379" y="974598"/>
                </a:lnTo>
                <a:lnTo>
                  <a:pt x="88379" y="1113256"/>
                </a:lnTo>
                <a:lnTo>
                  <a:pt x="101333" y="1139164"/>
                </a:lnTo>
                <a:lnTo>
                  <a:pt x="101333" y="974598"/>
                </a:lnTo>
                <a:lnTo>
                  <a:pt x="126479" y="974598"/>
                </a:lnTo>
                <a:lnTo>
                  <a:pt x="126479" y="1140739"/>
                </a:lnTo>
                <a:lnTo>
                  <a:pt x="139446" y="1114805"/>
                </a:lnTo>
                <a:lnTo>
                  <a:pt x="139446" y="974598"/>
                </a:lnTo>
                <a:lnTo>
                  <a:pt x="152400" y="974598"/>
                </a:lnTo>
                <a:lnTo>
                  <a:pt x="152400" y="1088898"/>
                </a:lnTo>
                <a:lnTo>
                  <a:pt x="228600" y="936498"/>
                </a:lnTo>
                <a:close/>
              </a:path>
              <a:path w="228600" h="1165225">
                <a:moveTo>
                  <a:pt x="88379" y="936498"/>
                </a:moveTo>
                <a:lnTo>
                  <a:pt x="88379" y="914400"/>
                </a:lnTo>
                <a:lnTo>
                  <a:pt x="76187" y="914400"/>
                </a:lnTo>
                <a:lnTo>
                  <a:pt x="76187" y="936498"/>
                </a:lnTo>
                <a:lnTo>
                  <a:pt x="88379" y="936498"/>
                </a:lnTo>
                <a:close/>
              </a:path>
              <a:path w="228600" h="1165225">
                <a:moveTo>
                  <a:pt x="88379" y="1113256"/>
                </a:moveTo>
                <a:lnTo>
                  <a:pt x="88379" y="974598"/>
                </a:lnTo>
                <a:lnTo>
                  <a:pt x="76187" y="974598"/>
                </a:lnTo>
                <a:lnTo>
                  <a:pt x="76187" y="1088873"/>
                </a:lnTo>
                <a:lnTo>
                  <a:pt x="88379" y="1113256"/>
                </a:lnTo>
                <a:close/>
              </a:path>
              <a:path w="228600" h="1165225">
                <a:moveTo>
                  <a:pt x="126479" y="936498"/>
                </a:moveTo>
                <a:lnTo>
                  <a:pt x="126479" y="914400"/>
                </a:lnTo>
                <a:lnTo>
                  <a:pt x="101333" y="914400"/>
                </a:lnTo>
                <a:lnTo>
                  <a:pt x="101333" y="936498"/>
                </a:lnTo>
                <a:lnTo>
                  <a:pt x="126479" y="936498"/>
                </a:lnTo>
                <a:close/>
              </a:path>
              <a:path w="228600" h="1165225">
                <a:moveTo>
                  <a:pt x="126479" y="1140739"/>
                </a:moveTo>
                <a:lnTo>
                  <a:pt x="126479" y="974598"/>
                </a:lnTo>
                <a:lnTo>
                  <a:pt x="101333" y="974598"/>
                </a:lnTo>
                <a:lnTo>
                  <a:pt x="101333" y="1139164"/>
                </a:lnTo>
                <a:lnTo>
                  <a:pt x="114300" y="1165098"/>
                </a:lnTo>
                <a:lnTo>
                  <a:pt x="126479" y="1140739"/>
                </a:lnTo>
                <a:close/>
              </a:path>
              <a:path w="228600" h="1165225">
                <a:moveTo>
                  <a:pt x="152400" y="936498"/>
                </a:moveTo>
                <a:lnTo>
                  <a:pt x="152400" y="914400"/>
                </a:lnTo>
                <a:lnTo>
                  <a:pt x="139446" y="914400"/>
                </a:lnTo>
                <a:lnTo>
                  <a:pt x="139446" y="936498"/>
                </a:lnTo>
                <a:lnTo>
                  <a:pt x="152400" y="936498"/>
                </a:lnTo>
                <a:close/>
              </a:path>
              <a:path w="228600" h="1165225">
                <a:moveTo>
                  <a:pt x="152400" y="1088898"/>
                </a:moveTo>
                <a:lnTo>
                  <a:pt x="152400" y="974598"/>
                </a:lnTo>
                <a:lnTo>
                  <a:pt x="139446" y="974598"/>
                </a:lnTo>
                <a:lnTo>
                  <a:pt x="139446" y="1114805"/>
                </a:lnTo>
                <a:lnTo>
                  <a:pt x="152400" y="10888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639698" y="3717797"/>
            <a:ext cx="228600" cy="1165225"/>
          </a:xfrm>
          <a:custGeom>
            <a:avLst/>
            <a:gdLst/>
            <a:ahLst/>
            <a:cxnLst/>
            <a:rect l="l" t="t" r="r" b="b"/>
            <a:pathLst>
              <a:path w="228600" h="1165225">
                <a:moveTo>
                  <a:pt x="152400" y="76200"/>
                </a:moveTo>
                <a:lnTo>
                  <a:pt x="152400" y="0"/>
                </a:lnTo>
                <a:lnTo>
                  <a:pt x="139446" y="0"/>
                </a:lnTo>
                <a:lnTo>
                  <a:pt x="139446" y="76200"/>
                </a:lnTo>
                <a:lnTo>
                  <a:pt x="152400" y="76200"/>
                </a:lnTo>
                <a:close/>
              </a:path>
              <a:path w="228600" h="1165225">
                <a:moveTo>
                  <a:pt x="126479" y="76200"/>
                </a:moveTo>
                <a:lnTo>
                  <a:pt x="126479" y="0"/>
                </a:lnTo>
                <a:lnTo>
                  <a:pt x="101333" y="0"/>
                </a:lnTo>
                <a:lnTo>
                  <a:pt x="101333" y="76200"/>
                </a:lnTo>
                <a:lnTo>
                  <a:pt x="126479" y="76200"/>
                </a:lnTo>
                <a:close/>
              </a:path>
              <a:path w="228600" h="1165225">
                <a:moveTo>
                  <a:pt x="88379" y="76200"/>
                </a:moveTo>
                <a:lnTo>
                  <a:pt x="88379" y="0"/>
                </a:lnTo>
                <a:lnTo>
                  <a:pt x="76187" y="0"/>
                </a:lnTo>
                <a:lnTo>
                  <a:pt x="76187" y="76200"/>
                </a:lnTo>
                <a:lnTo>
                  <a:pt x="88379" y="76200"/>
                </a:lnTo>
                <a:close/>
              </a:path>
              <a:path w="228600" h="1165225">
                <a:moveTo>
                  <a:pt x="152400" y="228600"/>
                </a:moveTo>
                <a:lnTo>
                  <a:pt x="152400" y="152400"/>
                </a:lnTo>
                <a:lnTo>
                  <a:pt x="139446" y="152400"/>
                </a:lnTo>
                <a:lnTo>
                  <a:pt x="139446" y="228600"/>
                </a:lnTo>
                <a:lnTo>
                  <a:pt x="152400" y="228600"/>
                </a:lnTo>
                <a:close/>
              </a:path>
              <a:path w="228600" h="1165225">
                <a:moveTo>
                  <a:pt x="126479" y="228600"/>
                </a:moveTo>
                <a:lnTo>
                  <a:pt x="126479" y="152400"/>
                </a:lnTo>
                <a:lnTo>
                  <a:pt x="101333" y="152400"/>
                </a:lnTo>
                <a:lnTo>
                  <a:pt x="101333" y="228600"/>
                </a:lnTo>
                <a:lnTo>
                  <a:pt x="126479" y="228600"/>
                </a:lnTo>
                <a:close/>
              </a:path>
              <a:path w="228600" h="1165225">
                <a:moveTo>
                  <a:pt x="88379" y="228600"/>
                </a:moveTo>
                <a:lnTo>
                  <a:pt x="88379" y="152400"/>
                </a:lnTo>
                <a:lnTo>
                  <a:pt x="76187" y="152400"/>
                </a:lnTo>
                <a:lnTo>
                  <a:pt x="76187" y="228600"/>
                </a:lnTo>
                <a:lnTo>
                  <a:pt x="88379" y="228600"/>
                </a:lnTo>
                <a:close/>
              </a:path>
              <a:path w="228600" h="1165225">
                <a:moveTo>
                  <a:pt x="152400" y="381000"/>
                </a:moveTo>
                <a:lnTo>
                  <a:pt x="152400" y="304800"/>
                </a:lnTo>
                <a:lnTo>
                  <a:pt x="139446" y="304800"/>
                </a:lnTo>
                <a:lnTo>
                  <a:pt x="139446" y="381000"/>
                </a:lnTo>
                <a:lnTo>
                  <a:pt x="152400" y="381000"/>
                </a:lnTo>
                <a:close/>
              </a:path>
              <a:path w="228600" h="1165225">
                <a:moveTo>
                  <a:pt x="126479" y="381000"/>
                </a:moveTo>
                <a:lnTo>
                  <a:pt x="126479" y="304800"/>
                </a:lnTo>
                <a:lnTo>
                  <a:pt x="101333" y="304800"/>
                </a:lnTo>
                <a:lnTo>
                  <a:pt x="101333" y="381000"/>
                </a:lnTo>
                <a:lnTo>
                  <a:pt x="126479" y="381000"/>
                </a:lnTo>
                <a:close/>
              </a:path>
              <a:path w="228600" h="1165225">
                <a:moveTo>
                  <a:pt x="88379" y="381000"/>
                </a:moveTo>
                <a:lnTo>
                  <a:pt x="88379" y="304800"/>
                </a:lnTo>
                <a:lnTo>
                  <a:pt x="76187" y="304800"/>
                </a:lnTo>
                <a:lnTo>
                  <a:pt x="76187" y="381000"/>
                </a:lnTo>
                <a:lnTo>
                  <a:pt x="88379" y="381000"/>
                </a:lnTo>
                <a:close/>
              </a:path>
              <a:path w="228600" h="1165225">
                <a:moveTo>
                  <a:pt x="152400" y="533400"/>
                </a:moveTo>
                <a:lnTo>
                  <a:pt x="152400" y="457200"/>
                </a:lnTo>
                <a:lnTo>
                  <a:pt x="139446" y="457200"/>
                </a:lnTo>
                <a:lnTo>
                  <a:pt x="139446" y="533400"/>
                </a:lnTo>
                <a:lnTo>
                  <a:pt x="152400" y="533400"/>
                </a:lnTo>
                <a:close/>
              </a:path>
              <a:path w="228600" h="1165225">
                <a:moveTo>
                  <a:pt x="126479" y="533400"/>
                </a:moveTo>
                <a:lnTo>
                  <a:pt x="126479" y="457200"/>
                </a:lnTo>
                <a:lnTo>
                  <a:pt x="101333" y="457200"/>
                </a:lnTo>
                <a:lnTo>
                  <a:pt x="101333" y="533400"/>
                </a:lnTo>
                <a:lnTo>
                  <a:pt x="126479" y="533400"/>
                </a:lnTo>
                <a:close/>
              </a:path>
              <a:path w="228600" h="1165225">
                <a:moveTo>
                  <a:pt x="88379" y="533400"/>
                </a:moveTo>
                <a:lnTo>
                  <a:pt x="88379" y="457200"/>
                </a:lnTo>
                <a:lnTo>
                  <a:pt x="76187" y="457200"/>
                </a:lnTo>
                <a:lnTo>
                  <a:pt x="76187" y="533400"/>
                </a:lnTo>
                <a:lnTo>
                  <a:pt x="88379" y="533400"/>
                </a:lnTo>
                <a:close/>
              </a:path>
              <a:path w="228600" h="1165225">
                <a:moveTo>
                  <a:pt x="152400" y="685800"/>
                </a:moveTo>
                <a:lnTo>
                  <a:pt x="152400" y="609600"/>
                </a:lnTo>
                <a:lnTo>
                  <a:pt x="139446" y="609600"/>
                </a:lnTo>
                <a:lnTo>
                  <a:pt x="139446" y="685800"/>
                </a:lnTo>
                <a:lnTo>
                  <a:pt x="152400" y="685800"/>
                </a:lnTo>
                <a:close/>
              </a:path>
              <a:path w="228600" h="1165225">
                <a:moveTo>
                  <a:pt x="126479" y="685800"/>
                </a:moveTo>
                <a:lnTo>
                  <a:pt x="126479" y="609600"/>
                </a:lnTo>
                <a:lnTo>
                  <a:pt x="101333" y="609600"/>
                </a:lnTo>
                <a:lnTo>
                  <a:pt x="101333" y="685800"/>
                </a:lnTo>
                <a:lnTo>
                  <a:pt x="126479" y="685800"/>
                </a:lnTo>
                <a:close/>
              </a:path>
              <a:path w="228600" h="1165225">
                <a:moveTo>
                  <a:pt x="88379" y="685800"/>
                </a:moveTo>
                <a:lnTo>
                  <a:pt x="88379" y="609600"/>
                </a:lnTo>
                <a:lnTo>
                  <a:pt x="76187" y="609600"/>
                </a:lnTo>
                <a:lnTo>
                  <a:pt x="76187" y="685800"/>
                </a:lnTo>
                <a:lnTo>
                  <a:pt x="88379" y="685800"/>
                </a:lnTo>
                <a:close/>
              </a:path>
              <a:path w="228600" h="1165225">
                <a:moveTo>
                  <a:pt x="152400" y="838200"/>
                </a:moveTo>
                <a:lnTo>
                  <a:pt x="152400" y="762000"/>
                </a:lnTo>
                <a:lnTo>
                  <a:pt x="139446" y="762000"/>
                </a:lnTo>
                <a:lnTo>
                  <a:pt x="139446" y="838200"/>
                </a:lnTo>
                <a:lnTo>
                  <a:pt x="152400" y="838200"/>
                </a:lnTo>
                <a:close/>
              </a:path>
              <a:path w="228600" h="1165225">
                <a:moveTo>
                  <a:pt x="126479" y="838200"/>
                </a:moveTo>
                <a:lnTo>
                  <a:pt x="126479" y="762000"/>
                </a:lnTo>
                <a:lnTo>
                  <a:pt x="101333" y="762000"/>
                </a:lnTo>
                <a:lnTo>
                  <a:pt x="101333" y="838200"/>
                </a:lnTo>
                <a:lnTo>
                  <a:pt x="126479" y="838200"/>
                </a:lnTo>
                <a:close/>
              </a:path>
              <a:path w="228600" h="1165225">
                <a:moveTo>
                  <a:pt x="88379" y="838200"/>
                </a:moveTo>
                <a:lnTo>
                  <a:pt x="88379" y="762000"/>
                </a:lnTo>
                <a:lnTo>
                  <a:pt x="76187" y="762000"/>
                </a:lnTo>
                <a:lnTo>
                  <a:pt x="76187" y="838200"/>
                </a:lnTo>
                <a:lnTo>
                  <a:pt x="88379" y="838200"/>
                </a:lnTo>
                <a:close/>
              </a:path>
              <a:path w="228600" h="1165225">
                <a:moveTo>
                  <a:pt x="228600" y="936498"/>
                </a:moveTo>
                <a:lnTo>
                  <a:pt x="0" y="936498"/>
                </a:lnTo>
                <a:lnTo>
                  <a:pt x="76187" y="1088873"/>
                </a:lnTo>
                <a:lnTo>
                  <a:pt x="76187" y="974598"/>
                </a:lnTo>
                <a:lnTo>
                  <a:pt x="88379" y="974598"/>
                </a:lnTo>
                <a:lnTo>
                  <a:pt x="88379" y="1113256"/>
                </a:lnTo>
                <a:lnTo>
                  <a:pt x="101333" y="1139164"/>
                </a:lnTo>
                <a:lnTo>
                  <a:pt x="101333" y="974598"/>
                </a:lnTo>
                <a:lnTo>
                  <a:pt x="126479" y="974598"/>
                </a:lnTo>
                <a:lnTo>
                  <a:pt x="126479" y="1140739"/>
                </a:lnTo>
                <a:lnTo>
                  <a:pt x="139446" y="1114805"/>
                </a:lnTo>
                <a:lnTo>
                  <a:pt x="139446" y="974598"/>
                </a:lnTo>
                <a:lnTo>
                  <a:pt x="152400" y="974598"/>
                </a:lnTo>
                <a:lnTo>
                  <a:pt x="152400" y="1088898"/>
                </a:lnTo>
                <a:lnTo>
                  <a:pt x="228600" y="936498"/>
                </a:lnTo>
                <a:close/>
              </a:path>
              <a:path w="228600" h="1165225">
                <a:moveTo>
                  <a:pt x="88379" y="936498"/>
                </a:moveTo>
                <a:lnTo>
                  <a:pt x="88379" y="914400"/>
                </a:lnTo>
                <a:lnTo>
                  <a:pt x="76187" y="914400"/>
                </a:lnTo>
                <a:lnTo>
                  <a:pt x="76187" y="936498"/>
                </a:lnTo>
                <a:lnTo>
                  <a:pt x="88379" y="936498"/>
                </a:lnTo>
                <a:close/>
              </a:path>
              <a:path w="228600" h="1165225">
                <a:moveTo>
                  <a:pt x="88379" y="1113256"/>
                </a:moveTo>
                <a:lnTo>
                  <a:pt x="88379" y="974598"/>
                </a:lnTo>
                <a:lnTo>
                  <a:pt x="76187" y="974598"/>
                </a:lnTo>
                <a:lnTo>
                  <a:pt x="76187" y="1088873"/>
                </a:lnTo>
                <a:lnTo>
                  <a:pt x="88379" y="1113256"/>
                </a:lnTo>
                <a:close/>
              </a:path>
              <a:path w="228600" h="1165225">
                <a:moveTo>
                  <a:pt x="126479" y="936498"/>
                </a:moveTo>
                <a:lnTo>
                  <a:pt x="126479" y="914400"/>
                </a:lnTo>
                <a:lnTo>
                  <a:pt x="101333" y="914400"/>
                </a:lnTo>
                <a:lnTo>
                  <a:pt x="101333" y="936498"/>
                </a:lnTo>
                <a:lnTo>
                  <a:pt x="126479" y="936498"/>
                </a:lnTo>
                <a:close/>
              </a:path>
              <a:path w="228600" h="1165225">
                <a:moveTo>
                  <a:pt x="126479" y="1140739"/>
                </a:moveTo>
                <a:lnTo>
                  <a:pt x="126479" y="974598"/>
                </a:lnTo>
                <a:lnTo>
                  <a:pt x="101333" y="974598"/>
                </a:lnTo>
                <a:lnTo>
                  <a:pt x="101333" y="1139164"/>
                </a:lnTo>
                <a:lnTo>
                  <a:pt x="114300" y="1165098"/>
                </a:lnTo>
                <a:lnTo>
                  <a:pt x="126479" y="1140739"/>
                </a:lnTo>
                <a:close/>
              </a:path>
              <a:path w="228600" h="1165225">
                <a:moveTo>
                  <a:pt x="152400" y="936498"/>
                </a:moveTo>
                <a:lnTo>
                  <a:pt x="152400" y="914400"/>
                </a:lnTo>
                <a:lnTo>
                  <a:pt x="139446" y="914400"/>
                </a:lnTo>
                <a:lnTo>
                  <a:pt x="139446" y="936498"/>
                </a:lnTo>
                <a:lnTo>
                  <a:pt x="152400" y="936498"/>
                </a:lnTo>
                <a:close/>
              </a:path>
              <a:path w="228600" h="1165225">
                <a:moveTo>
                  <a:pt x="152400" y="1088898"/>
                </a:moveTo>
                <a:lnTo>
                  <a:pt x="152400" y="974598"/>
                </a:lnTo>
                <a:lnTo>
                  <a:pt x="139446" y="974598"/>
                </a:lnTo>
                <a:lnTo>
                  <a:pt x="139446" y="1114805"/>
                </a:lnTo>
                <a:lnTo>
                  <a:pt x="152400" y="10888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04627" y="900176"/>
            <a:ext cx="5412105" cy="4331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7950" indent="-90805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什么是数据库及为什么要学数据库？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107950" marR="241300" algn="just">
              <a:lnSpc>
                <a:spcPct val="120000"/>
              </a:lnSpc>
            </a:pPr>
            <a:r>
              <a:rPr sz="2400" b="1" spc="40" dirty="0">
                <a:latin typeface="Microsoft JhengHei" panose="020B0604030504040204" charset="-120"/>
                <a:cs typeface="Microsoft JhengHei" panose="020B0604030504040204" charset="-120"/>
              </a:rPr>
              <a:t>将</a:t>
            </a:r>
            <a:r>
              <a:rPr lang="zh-CN" altLang="en-US" sz="2400" b="1" spc="40" dirty="0">
                <a:latin typeface="Microsoft JhengHei" panose="020B0604030504040204" charset="-120"/>
              </a:rPr>
              <a:t>传统纸张上记录的各种信息</a:t>
            </a:r>
            <a:r>
              <a:rPr sz="2400" b="1" spc="40" dirty="0" err="1">
                <a:latin typeface="Microsoft JhengHei" panose="020B0604030504040204" charset="-120"/>
                <a:cs typeface="Microsoft JhengHei" panose="020B0604030504040204" charset="-120"/>
              </a:rPr>
              <a:t>规范化并使之电子化,形成电子</a:t>
            </a:r>
            <a:r>
              <a:rPr sz="2400" b="1" spc="40" dirty="0">
                <a:latin typeface="Microsoft JhengHei" panose="020B0604030504040204" charset="-120"/>
                <a:cs typeface="Microsoft JhengHei" panose="020B0604030504040204" charset="-120"/>
              </a:rPr>
              <a:t>  信息‘库’,</a:t>
            </a:r>
            <a:r>
              <a:rPr sz="2400" b="1" spc="40" dirty="0" err="1">
                <a:latin typeface="Microsoft JhengHei" panose="020B0604030504040204" charset="-120"/>
                <a:cs typeface="Microsoft JhengHei" panose="020B0604030504040204" charset="-120"/>
              </a:rPr>
              <a:t>以便利用计算机对这些信</a:t>
            </a:r>
            <a:r>
              <a:rPr sz="2400" b="1" spc="10" dirty="0" err="1">
                <a:latin typeface="Microsoft JhengHei" panose="020B0604030504040204" charset="-120"/>
                <a:cs typeface="Microsoft JhengHei" panose="020B0604030504040204" charset="-120"/>
              </a:rPr>
              <a:t>息进行快速有效的检索、统计与管理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 dirty="0">
              <a:latin typeface="Times New Roman" panose="02020603050405020304"/>
              <a:cs typeface="Times New Roman" panose="02020603050405020304"/>
            </a:endParaRPr>
          </a:p>
          <a:p>
            <a:pPr marL="600710" marR="2218055" indent="-444500">
              <a:lnSpc>
                <a:spcPct val="100000"/>
              </a:lnSpc>
            </a:pP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Collection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related data 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Storage place for data  </a:t>
            </a:r>
            <a:r>
              <a:rPr lang="en-US" altLang="zh-CN"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Manage data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20"/>
    </mc:Choice>
    <mc:Fallback>
      <p:transition spd="slow" advTm="9292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2179"/>
            <a:ext cx="6881495" cy="267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145"/>
              </a:spcBef>
            </a:pP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由多种多样的数据库到多数据库开放式互连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59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开放互连多种多样的数据库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90905" indent="-271780">
              <a:lnSpc>
                <a:spcPct val="100000"/>
              </a:lnSpc>
              <a:spcBef>
                <a:spcPts val="345"/>
              </a:spcBef>
              <a:buFont typeface="Wingdings" panose="05000000000000000000"/>
              <a:buChar char=""/>
              <a:tabLst>
                <a:tab pos="891540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ODBC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890905" indent="-271780">
              <a:lnSpc>
                <a:spcPct val="100000"/>
              </a:lnSpc>
              <a:spcBef>
                <a:spcPts val="480"/>
              </a:spcBef>
              <a:buFont typeface="Wingdings" panose="05000000000000000000"/>
              <a:buChar char=""/>
              <a:tabLst>
                <a:tab pos="891540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JDBC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45877" y="3153917"/>
            <a:ext cx="5852921" cy="3500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1417"/>
            <a:ext cx="8702675" cy="4709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070"/>
              </a:spcBef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由普通数据库到与各种先进技术结合所形成的新型数据库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66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新型数据库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09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OA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Management Information</a:t>
            </a:r>
            <a:r>
              <a:rPr sz="2000" b="1" spc="7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System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19125">
              <a:lnSpc>
                <a:spcPct val="100000"/>
              </a:lnSpc>
              <a:spcBef>
                <a:spcPts val="1180"/>
              </a:spcBef>
            </a:pPr>
            <a:r>
              <a:rPr sz="2000" spc="-1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Machine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Computer</a:t>
            </a:r>
            <a:r>
              <a:rPr sz="2000" b="1" spc="10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Architecture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1912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Intelligent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Artificial</a:t>
            </a:r>
            <a:r>
              <a:rPr sz="200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Intelligence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19125">
              <a:lnSpc>
                <a:spcPct val="100000"/>
              </a:lnSpc>
              <a:spcBef>
                <a:spcPts val="1215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Distributed Database(DDB)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Computer</a:t>
            </a:r>
            <a:r>
              <a:rPr sz="2000" b="1" spc="14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Network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18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Image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/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Multimedia 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Image</a:t>
            </a:r>
            <a:r>
              <a:rPr sz="2000" b="1" spc="18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processing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19125">
              <a:lnSpc>
                <a:spcPct val="100000"/>
              </a:lnSpc>
              <a:spcBef>
                <a:spcPts val="15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/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Multimedia</a:t>
            </a:r>
            <a:r>
              <a:rPr sz="20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processing</a:t>
            </a: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200"/>
              </a:spcBef>
            </a:pPr>
            <a:r>
              <a:rPr sz="2000" spc="-2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2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Temporal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</a:t>
            </a:r>
            <a:r>
              <a:rPr sz="2000" b="1" spc="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时态技术处理。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677" y="931417"/>
            <a:ext cx="8345170" cy="594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71675" algn="ctr">
              <a:lnSpc>
                <a:spcPct val="100000"/>
              </a:lnSpc>
              <a:tabLst>
                <a:tab pos="622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1.4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数据库系统的简要发展史及发展趋势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7470">
              <a:lnSpc>
                <a:spcPct val="100000"/>
              </a:lnSpc>
              <a:spcBef>
                <a:spcPts val="2070"/>
              </a:spcBef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重要发展：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由普通数据库到与各种先进技术结合所形成的新型数据库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1925">
              <a:lnSpc>
                <a:spcPct val="100000"/>
              </a:lnSpc>
              <a:spcBef>
                <a:spcPts val="1660"/>
              </a:spcBef>
              <a:tabLst>
                <a:tab pos="58674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新型数据库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09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Mobile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</a:t>
            </a:r>
            <a:r>
              <a:rPr sz="2000" b="1" spc="5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移动计算技术。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Active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</a:t>
            </a:r>
            <a:r>
              <a:rPr sz="2000" b="1" spc="6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产生式规则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/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触发器技术。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Fuzzy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</a:t>
            </a:r>
            <a:r>
              <a:rPr sz="2000" b="1" spc="5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模糊处理技术。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Real-Time 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</a:t>
            </a:r>
            <a:r>
              <a:rPr sz="2000" b="1" spc="6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实时处理技术。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Engineering 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</a:t>
            </a:r>
            <a:r>
              <a:rPr sz="2000" b="1" spc="14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CAD/CAPP/CAM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技术。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Geographical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和空间数据库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Spacial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)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spc="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19125">
              <a:lnSpc>
                <a:spcPct val="10000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数字地图、全球定位、空间分析技术。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Statistical 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</a:t>
            </a:r>
            <a:r>
              <a:rPr sz="2000" b="1" spc="8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统计学。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1912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Internet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</a:t>
            </a:r>
            <a:r>
              <a:rPr sz="2000" b="1" spc="9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Internet/WWW</a:t>
            </a: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4"/>
          <p:cNvSpPr txBox="1"/>
          <p:nvPr/>
        </p:nvSpPr>
        <p:spPr>
          <a:xfrm>
            <a:off x="1920367" y="2898394"/>
            <a:ext cx="644779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01700" algn="l"/>
              </a:tabLst>
            </a:pP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第2章	关系模型与关系运</a:t>
            </a:r>
            <a:r>
              <a:rPr sz="2000" dirty="0">
                <a:latin typeface="宋体" panose="02010600030101010101" pitchFamily="2" charset="-122"/>
                <a:cs typeface="宋体" panose="02010600030101010101" pitchFamily="2" charset="-122"/>
              </a:rPr>
              <a:t>算</a:t>
            </a:r>
            <a:r>
              <a:rPr sz="2000" b="1" spc="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1800" b="1" spc="1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理解数据库语言的基础，正确  实现数据库操作，尤其是检索操作的基础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2155"/>
              </a:lnSpc>
              <a:spcBef>
                <a:spcPts val="1300"/>
              </a:spcBef>
            </a:pPr>
            <a:r>
              <a:rPr sz="1800" spc="5" dirty="0">
                <a:latin typeface="宋体" panose="02010600030101010101" pitchFamily="2" charset="-122"/>
                <a:cs typeface="宋体" panose="02010600030101010101" pitchFamily="2" charset="-122"/>
              </a:rPr>
              <a:t>----</a:t>
            </a: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关系模型：关系代数运算、关系元组演算、关系域演算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677" y="903223"/>
            <a:ext cx="2884805" cy="422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下一章的学习内容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5653" y="4882896"/>
            <a:ext cx="4967478" cy="1996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4627" y="900176"/>
            <a:ext cx="8413115" cy="3486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78790" marR="3429635" indent="-462280">
              <a:lnSpc>
                <a:spcPct val="133000"/>
              </a:lnSpc>
              <a:spcBef>
                <a:spcPts val="137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信息库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  </a:t>
            </a:r>
            <a:r>
              <a:rPr sz="2400" b="1" spc="-10" dirty="0" err="1">
                <a:latin typeface="Microsoft JhengHei" panose="020B0604030504040204" charset="-120"/>
                <a:cs typeface="Microsoft JhengHei" panose="020B0604030504040204" charset="-120"/>
              </a:rPr>
              <a:t>起源于规范化</a:t>
            </a:r>
            <a:r>
              <a:rPr lang="zh-CN" altLang="en-US" sz="2400" b="1" spc="-10" dirty="0">
                <a:latin typeface="Microsoft JhengHei" panose="020B0604030504040204" charset="-120"/>
                <a:cs typeface="Microsoft JhengHei" panose="020B0604030504040204" charset="-120"/>
              </a:rPr>
              <a:t>“</a:t>
            </a:r>
            <a:r>
              <a:rPr sz="2400" b="1" spc="-10" dirty="0">
                <a:latin typeface="Microsoft JhengHei" panose="020B0604030504040204" charset="-120"/>
                <a:cs typeface="Microsoft JhengHei" panose="020B0604030504040204" charset="-120"/>
              </a:rPr>
              <a:t>表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(Table)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2400" b="1" spc="-10" dirty="0">
                <a:latin typeface="Microsoft JhengHei" panose="020B0604030504040204" charset="-120"/>
                <a:cs typeface="Microsoft JhengHei" panose="020B0604030504040204" charset="-120"/>
              </a:rPr>
              <a:t>的处理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78790" algn="just">
              <a:lnSpc>
                <a:spcPct val="100000"/>
              </a:lnSpc>
              <a:spcBef>
                <a:spcPts val="245"/>
              </a:spcBef>
            </a:pPr>
            <a:r>
              <a:rPr sz="2400" b="1" spc="-35" dirty="0">
                <a:latin typeface="Arial" panose="020B0604020202020204"/>
                <a:cs typeface="Arial" panose="020B0604020202020204"/>
              </a:rPr>
              <a:t>Table:</a:t>
            </a:r>
            <a:r>
              <a:rPr sz="2400" b="1" spc="-16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以按行按列形式组织及展现的数据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78790" marR="5080" algn="just">
              <a:lnSpc>
                <a:spcPct val="100000"/>
              </a:lnSpc>
              <a:spcBef>
                <a:spcPts val="1525"/>
              </a:spcBef>
            </a:pP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An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arrangement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words, numbers,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or signs, or combinations of them,  as in parallel columns, to exhibit a set of facts or relations in a definite,  compact, and comprehensive</a:t>
            </a:r>
            <a:r>
              <a:rPr sz="2000" spc="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form;.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2689225">
              <a:lnSpc>
                <a:spcPct val="100000"/>
              </a:lnSpc>
              <a:spcBef>
                <a:spcPts val="1200"/>
              </a:spcBef>
            </a:pPr>
            <a:r>
              <a:rPr sz="2000" i="1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——Webster’s Dictionary 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of the </a:t>
            </a:r>
            <a:r>
              <a:rPr sz="2000" i="1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English</a:t>
            </a:r>
            <a:r>
              <a:rPr sz="2000" i="1" spc="7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Language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823720">
              <a:lnSpc>
                <a:spcPts val="2380"/>
              </a:lnSpc>
              <a:spcBef>
                <a:spcPts val="800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学生成绩单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86"/>
    </mc:Choice>
    <mc:Fallback>
      <p:transition spd="slow" advTm="16378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7219" y="4858511"/>
            <a:ext cx="4972050" cy="1995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4627" y="900176"/>
            <a:ext cx="5156835" cy="395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信息库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288290">
              <a:lnSpc>
                <a:spcPct val="100000"/>
              </a:lnSpc>
              <a:spcBef>
                <a:spcPts val="1855"/>
              </a:spcBef>
              <a:tabLst>
                <a:tab pos="1585595" algn="l"/>
              </a:tabLst>
            </a:pPr>
            <a:r>
              <a:rPr sz="2000" b="1" spc="-30" dirty="0">
                <a:latin typeface="Arial" panose="020B0604020202020204"/>
                <a:cs typeface="Arial" panose="020B0604020202020204"/>
              </a:rPr>
              <a:t>E.F.Codd,	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基于对“表”的理解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: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28829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提出了“关系”及关系模型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8829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提出了关系数据库理论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8829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开创了数据库的时代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8829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当前普遍应用的数据库管理系统的奠基者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8829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获得了计算机领域最高奖“图灵奖”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183515" algn="r">
              <a:lnSpc>
                <a:spcPts val="2380"/>
              </a:lnSpc>
              <a:spcBef>
                <a:spcPts val="1235"/>
              </a:spcBef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学生成绩单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31899"/>
    </mc:Choice>
    <mc:Fallback xmlns="">
      <p:transition spd="slow" advTm="13189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4075" y="3096005"/>
            <a:ext cx="5673852" cy="2884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89275" y="2721609"/>
            <a:ext cx="13030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学生成绩单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055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6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36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27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17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08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98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89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579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70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60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51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341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532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722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913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03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94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484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75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865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56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46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437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27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818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008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199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389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80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770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961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151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342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2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723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913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104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294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485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75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866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056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247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437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628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818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009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199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390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580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771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961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152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42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533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5723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914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104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6295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6485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6676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866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057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7247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438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628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7819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009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200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8390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581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771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962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152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3434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53397" y="2962275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3" y="0"/>
                </a:lnTo>
              </a:path>
            </a:pathLst>
          </a:custGeom>
          <a:ln w="9905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932821" y="2775711"/>
            <a:ext cx="535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表名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4466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4657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4847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5038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5228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5419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609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800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990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181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371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6562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752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6943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7133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324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7514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7705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895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086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276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8467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8657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848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9038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2291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41967" y="3292602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61017" y="3292602"/>
            <a:ext cx="5080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0" y="0"/>
                </a:moveTo>
                <a:lnTo>
                  <a:pt x="4572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932821" y="3161284"/>
            <a:ext cx="147129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表标题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格式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32795" y="4088650"/>
            <a:ext cx="121602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表内容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值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1578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1769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1959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150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340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2531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2721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2912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3102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293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483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3674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3864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4055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4245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4436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4626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817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5007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5198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5388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5579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5769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5960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150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6341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6531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722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6912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7103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7293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7484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7674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7865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8055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8246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8436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8627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8817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9008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91986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938919" y="4224528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9906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957969" y="4224528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619" y="0"/>
                </a:lnTo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6973951" y="2418334"/>
            <a:ext cx="535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列名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6121793" y="5045202"/>
            <a:ext cx="1149985" cy="394335"/>
          </a:xfrm>
          <a:custGeom>
            <a:avLst/>
            <a:gdLst/>
            <a:ahLst/>
            <a:cxnLst/>
            <a:rect l="l" t="t" r="r" b="b"/>
            <a:pathLst>
              <a:path w="1149984" h="394335">
                <a:moveTo>
                  <a:pt x="1149858" y="196595"/>
                </a:moveTo>
                <a:lnTo>
                  <a:pt x="1132355" y="149123"/>
                </a:lnTo>
                <a:lnTo>
                  <a:pt x="1071678" y="96784"/>
                </a:lnTo>
                <a:lnTo>
                  <a:pt x="1029609" y="75554"/>
                </a:lnTo>
                <a:lnTo>
                  <a:pt x="981980" y="57374"/>
                </a:lnTo>
                <a:lnTo>
                  <a:pt x="930488" y="42064"/>
                </a:lnTo>
                <a:lnTo>
                  <a:pt x="876826" y="29441"/>
                </a:lnTo>
                <a:lnTo>
                  <a:pt x="822692" y="19326"/>
                </a:lnTo>
                <a:lnTo>
                  <a:pt x="769780" y="11535"/>
                </a:lnTo>
                <a:lnTo>
                  <a:pt x="719785" y="5889"/>
                </a:lnTo>
                <a:lnTo>
                  <a:pt x="674405" y="2205"/>
                </a:lnTo>
                <a:lnTo>
                  <a:pt x="635333" y="302"/>
                </a:lnTo>
                <a:lnTo>
                  <a:pt x="604266" y="0"/>
                </a:lnTo>
                <a:lnTo>
                  <a:pt x="542778" y="28"/>
                </a:lnTo>
                <a:lnTo>
                  <a:pt x="474235" y="2397"/>
                </a:lnTo>
                <a:lnTo>
                  <a:pt x="428777" y="6089"/>
                </a:lnTo>
                <a:lnTo>
                  <a:pt x="378782" y="11706"/>
                </a:lnTo>
                <a:lnTo>
                  <a:pt x="325929" y="19445"/>
                </a:lnTo>
                <a:lnTo>
                  <a:pt x="271894" y="29502"/>
                </a:lnTo>
                <a:lnTo>
                  <a:pt x="218357" y="42074"/>
                </a:lnTo>
                <a:lnTo>
                  <a:pt x="166994" y="57359"/>
                </a:lnTo>
                <a:lnTo>
                  <a:pt x="119484" y="75552"/>
                </a:lnTo>
                <a:lnTo>
                  <a:pt x="77504" y="96852"/>
                </a:lnTo>
                <a:lnTo>
                  <a:pt x="42732" y="121455"/>
                </a:lnTo>
                <a:lnTo>
                  <a:pt x="16846" y="149557"/>
                </a:lnTo>
                <a:lnTo>
                  <a:pt x="0" y="192023"/>
                </a:lnTo>
                <a:lnTo>
                  <a:pt x="0" y="202691"/>
                </a:lnTo>
                <a:lnTo>
                  <a:pt x="762" y="207263"/>
                </a:lnTo>
                <a:lnTo>
                  <a:pt x="2286" y="212597"/>
                </a:lnTo>
                <a:lnTo>
                  <a:pt x="3048" y="217931"/>
                </a:lnTo>
                <a:lnTo>
                  <a:pt x="9906" y="230121"/>
                </a:lnTo>
                <a:lnTo>
                  <a:pt x="9906" y="192023"/>
                </a:lnTo>
                <a:lnTo>
                  <a:pt x="11429" y="182879"/>
                </a:lnTo>
                <a:lnTo>
                  <a:pt x="55118" y="123877"/>
                </a:lnTo>
                <a:lnTo>
                  <a:pt x="91562" y="99804"/>
                </a:lnTo>
                <a:lnTo>
                  <a:pt x="135406" y="79076"/>
                </a:lnTo>
                <a:lnTo>
                  <a:pt x="184904" y="61488"/>
                </a:lnTo>
                <a:lnTo>
                  <a:pt x="238305" y="46834"/>
                </a:lnTo>
                <a:lnTo>
                  <a:pt x="293862" y="34908"/>
                </a:lnTo>
                <a:lnTo>
                  <a:pt x="349825" y="25505"/>
                </a:lnTo>
                <a:lnTo>
                  <a:pt x="404448" y="18420"/>
                </a:lnTo>
                <a:lnTo>
                  <a:pt x="456191" y="13433"/>
                </a:lnTo>
                <a:lnTo>
                  <a:pt x="502672" y="10380"/>
                </a:lnTo>
                <a:lnTo>
                  <a:pt x="542549" y="9022"/>
                </a:lnTo>
                <a:lnTo>
                  <a:pt x="574548" y="9143"/>
                </a:lnTo>
                <a:lnTo>
                  <a:pt x="635333" y="10716"/>
                </a:lnTo>
                <a:lnTo>
                  <a:pt x="664437" y="11385"/>
                </a:lnTo>
                <a:lnTo>
                  <a:pt x="704703" y="14042"/>
                </a:lnTo>
                <a:lnTo>
                  <a:pt x="751902" y="18817"/>
                </a:lnTo>
                <a:lnTo>
                  <a:pt x="803915" y="25892"/>
                </a:lnTo>
                <a:lnTo>
                  <a:pt x="858625" y="35448"/>
                </a:lnTo>
                <a:lnTo>
                  <a:pt x="913914" y="47667"/>
                </a:lnTo>
                <a:lnTo>
                  <a:pt x="967728" y="62757"/>
                </a:lnTo>
                <a:lnTo>
                  <a:pt x="1017873" y="80884"/>
                </a:lnTo>
                <a:lnTo>
                  <a:pt x="1062222" y="102234"/>
                </a:lnTo>
                <a:lnTo>
                  <a:pt x="1098643" y="126990"/>
                </a:lnTo>
                <a:lnTo>
                  <a:pt x="1125009" y="155334"/>
                </a:lnTo>
                <a:lnTo>
                  <a:pt x="1139952" y="192785"/>
                </a:lnTo>
                <a:lnTo>
                  <a:pt x="1139952" y="229390"/>
                </a:lnTo>
                <a:lnTo>
                  <a:pt x="1149096" y="201929"/>
                </a:lnTo>
                <a:lnTo>
                  <a:pt x="1149858" y="196595"/>
                </a:lnTo>
                <a:close/>
              </a:path>
              <a:path w="1149984" h="394335">
                <a:moveTo>
                  <a:pt x="1139952" y="229390"/>
                </a:moveTo>
                <a:lnTo>
                  <a:pt x="1139952" y="201929"/>
                </a:lnTo>
                <a:lnTo>
                  <a:pt x="1139190" y="206501"/>
                </a:lnTo>
                <a:lnTo>
                  <a:pt x="1124907" y="238670"/>
                </a:lnTo>
                <a:lnTo>
                  <a:pt x="1098495" y="267008"/>
                </a:lnTo>
                <a:lnTo>
                  <a:pt x="1062072" y="291713"/>
                </a:lnTo>
                <a:lnTo>
                  <a:pt x="1017755" y="312984"/>
                </a:lnTo>
                <a:lnTo>
                  <a:pt x="967663" y="331018"/>
                </a:lnTo>
                <a:lnTo>
                  <a:pt x="913914" y="346014"/>
                </a:lnTo>
                <a:lnTo>
                  <a:pt x="858560" y="358181"/>
                </a:lnTo>
                <a:lnTo>
                  <a:pt x="803797" y="367700"/>
                </a:lnTo>
                <a:lnTo>
                  <a:pt x="751752" y="374770"/>
                </a:lnTo>
                <a:lnTo>
                  <a:pt x="704555" y="379590"/>
                </a:lnTo>
                <a:lnTo>
                  <a:pt x="664437" y="382357"/>
                </a:lnTo>
                <a:lnTo>
                  <a:pt x="604266" y="384047"/>
                </a:lnTo>
                <a:lnTo>
                  <a:pt x="572688" y="384068"/>
                </a:lnTo>
                <a:lnTo>
                  <a:pt x="542549" y="384403"/>
                </a:lnTo>
                <a:lnTo>
                  <a:pt x="502539" y="383195"/>
                </a:lnTo>
                <a:lnTo>
                  <a:pt x="455979" y="380224"/>
                </a:lnTo>
                <a:lnTo>
                  <a:pt x="405178" y="375368"/>
                </a:lnTo>
                <a:lnTo>
                  <a:pt x="351172" y="368385"/>
                </a:lnTo>
                <a:lnTo>
                  <a:pt x="295848" y="359113"/>
                </a:lnTo>
                <a:lnTo>
                  <a:pt x="240878" y="347372"/>
                </a:lnTo>
                <a:lnTo>
                  <a:pt x="187935" y="332979"/>
                </a:lnTo>
                <a:lnTo>
                  <a:pt x="138693" y="315752"/>
                </a:lnTo>
                <a:lnTo>
                  <a:pt x="94824" y="295511"/>
                </a:lnTo>
                <a:lnTo>
                  <a:pt x="58002" y="272074"/>
                </a:lnTo>
                <a:lnTo>
                  <a:pt x="29900" y="245258"/>
                </a:lnTo>
                <a:lnTo>
                  <a:pt x="11430" y="210311"/>
                </a:lnTo>
                <a:lnTo>
                  <a:pt x="9906" y="205739"/>
                </a:lnTo>
                <a:lnTo>
                  <a:pt x="20271" y="248545"/>
                </a:lnTo>
                <a:lnTo>
                  <a:pt x="47158" y="275669"/>
                </a:lnTo>
                <a:lnTo>
                  <a:pt x="82281" y="299479"/>
                </a:lnTo>
                <a:lnTo>
                  <a:pt x="124213" y="320153"/>
                </a:lnTo>
                <a:lnTo>
                  <a:pt x="171529" y="337866"/>
                </a:lnTo>
                <a:lnTo>
                  <a:pt x="222802" y="352795"/>
                </a:lnTo>
                <a:lnTo>
                  <a:pt x="276605" y="365117"/>
                </a:lnTo>
                <a:lnTo>
                  <a:pt x="331513" y="375007"/>
                </a:lnTo>
                <a:lnTo>
                  <a:pt x="386098" y="382644"/>
                </a:lnTo>
                <a:lnTo>
                  <a:pt x="438935" y="388203"/>
                </a:lnTo>
                <a:lnTo>
                  <a:pt x="488596" y="391861"/>
                </a:lnTo>
                <a:lnTo>
                  <a:pt x="533656" y="393794"/>
                </a:lnTo>
                <a:lnTo>
                  <a:pt x="572688" y="394178"/>
                </a:lnTo>
                <a:lnTo>
                  <a:pt x="604266" y="393191"/>
                </a:lnTo>
                <a:lnTo>
                  <a:pt x="662178" y="391667"/>
                </a:lnTo>
                <a:lnTo>
                  <a:pt x="732359" y="386616"/>
                </a:lnTo>
                <a:lnTo>
                  <a:pt x="778728" y="381055"/>
                </a:lnTo>
                <a:lnTo>
                  <a:pt x="829761" y="373190"/>
                </a:lnTo>
                <a:lnTo>
                  <a:pt x="883318" y="362809"/>
                </a:lnTo>
                <a:lnTo>
                  <a:pt x="937259" y="349700"/>
                </a:lnTo>
                <a:lnTo>
                  <a:pt x="989444" y="333653"/>
                </a:lnTo>
                <a:lnTo>
                  <a:pt x="1037731" y="314454"/>
                </a:lnTo>
                <a:lnTo>
                  <a:pt x="1079980" y="291894"/>
                </a:lnTo>
                <a:lnTo>
                  <a:pt x="1114051" y="265761"/>
                </a:lnTo>
                <a:lnTo>
                  <a:pt x="1137803" y="235843"/>
                </a:lnTo>
                <a:lnTo>
                  <a:pt x="1139952" y="22939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134747" y="3076194"/>
            <a:ext cx="1149350" cy="394970"/>
          </a:xfrm>
          <a:custGeom>
            <a:avLst/>
            <a:gdLst/>
            <a:ahLst/>
            <a:cxnLst/>
            <a:rect l="l" t="t" r="r" b="b"/>
            <a:pathLst>
              <a:path w="1149350" h="394970">
                <a:moveTo>
                  <a:pt x="1149096" y="202692"/>
                </a:moveTo>
                <a:lnTo>
                  <a:pt x="1149096" y="192024"/>
                </a:lnTo>
                <a:lnTo>
                  <a:pt x="1147572" y="181356"/>
                </a:lnTo>
                <a:lnTo>
                  <a:pt x="1106194" y="121707"/>
                </a:lnTo>
                <a:lnTo>
                  <a:pt x="1071378" y="97196"/>
                </a:lnTo>
                <a:lnTo>
                  <a:pt x="1029375" y="75969"/>
                </a:lnTo>
                <a:lnTo>
                  <a:pt x="981860" y="57833"/>
                </a:lnTo>
                <a:lnTo>
                  <a:pt x="930509" y="42593"/>
                </a:lnTo>
                <a:lnTo>
                  <a:pt x="876994" y="30057"/>
                </a:lnTo>
                <a:lnTo>
                  <a:pt x="822992" y="20030"/>
                </a:lnTo>
                <a:lnTo>
                  <a:pt x="770176" y="12319"/>
                </a:lnTo>
                <a:lnTo>
                  <a:pt x="720221" y="6730"/>
                </a:lnTo>
                <a:lnTo>
                  <a:pt x="674801" y="3070"/>
                </a:lnTo>
                <a:lnTo>
                  <a:pt x="635591" y="1145"/>
                </a:lnTo>
                <a:lnTo>
                  <a:pt x="603504" y="742"/>
                </a:lnTo>
                <a:lnTo>
                  <a:pt x="574548" y="0"/>
                </a:lnTo>
                <a:lnTo>
                  <a:pt x="544830" y="762"/>
                </a:lnTo>
                <a:lnTo>
                  <a:pt x="513427" y="1004"/>
                </a:lnTo>
                <a:lnTo>
                  <a:pt x="474197" y="2833"/>
                </a:lnTo>
                <a:lnTo>
                  <a:pt x="428802" y="6439"/>
                </a:lnTo>
                <a:lnTo>
                  <a:pt x="378903" y="12006"/>
                </a:lnTo>
                <a:lnTo>
                  <a:pt x="326165" y="19724"/>
                </a:lnTo>
                <a:lnTo>
                  <a:pt x="272248" y="29779"/>
                </a:lnTo>
                <a:lnTo>
                  <a:pt x="218817" y="42359"/>
                </a:lnTo>
                <a:lnTo>
                  <a:pt x="167534" y="57652"/>
                </a:lnTo>
                <a:lnTo>
                  <a:pt x="120061" y="75844"/>
                </a:lnTo>
                <a:lnTo>
                  <a:pt x="78060" y="97123"/>
                </a:lnTo>
                <a:lnTo>
                  <a:pt x="43196" y="121676"/>
                </a:lnTo>
                <a:lnTo>
                  <a:pt x="17129" y="149691"/>
                </a:lnTo>
                <a:lnTo>
                  <a:pt x="0" y="192024"/>
                </a:lnTo>
                <a:lnTo>
                  <a:pt x="0" y="202692"/>
                </a:lnTo>
                <a:lnTo>
                  <a:pt x="1524" y="213360"/>
                </a:lnTo>
                <a:lnTo>
                  <a:pt x="3048" y="218694"/>
                </a:lnTo>
                <a:lnTo>
                  <a:pt x="9144" y="229571"/>
                </a:lnTo>
                <a:lnTo>
                  <a:pt x="9144" y="197358"/>
                </a:lnTo>
                <a:lnTo>
                  <a:pt x="9906" y="192786"/>
                </a:lnTo>
                <a:lnTo>
                  <a:pt x="9906" y="188214"/>
                </a:lnTo>
                <a:lnTo>
                  <a:pt x="10667" y="183642"/>
                </a:lnTo>
                <a:lnTo>
                  <a:pt x="53772" y="125030"/>
                </a:lnTo>
                <a:lnTo>
                  <a:pt x="90213" y="100954"/>
                </a:lnTo>
                <a:lnTo>
                  <a:pt x="134198" y="80129"/>
                </a:lnTo>
                <a:lnTo>
                  <a:pt x="183937" y="62379"/>
                </a:lnTo>
                <a:lnTo>
                  <a:pt x="237645" y="47527"/>
                </a:lnTo>
                <a:lnTo>
                  <a:pt x="293533" y="35398"/>
                </a:lnTo>
                <a:lnTo>
                  <a:pt x="349813" y="25814"/>
                </a:lnTo>
                <a:lnTo>
                  <a:pt x="404699" y="18599"/>
                </a:lnTo>
                <a:lnTo>
                  <a:pt x="456744" y="13555"/>
                </a:lnTo>
                <a:lnTo>
                  <a:pt x="503138" y="10572"/>
                </a:lnTo>
                <a:lnTo>
                  <a:pt x="542922" y="9412"/>
                </a:lnTo>
                <a:lnTo>
                  <a:pt x="571931" y="9864"/>
                </a:lnTo>
                <a:lnTo>
                  <a:pt x="604266" y="9926"/>
                </a:lnTo>
                <a:lnTo>
                  <a:pt x="663580" y="11541"/>
                </a:lnTo>
                <a:lnTo>
                  <a:pt x="703853" y="14323"/>
                </a:lnTo>
                <a:lnTo>
                  <a:pt x="751137" y="19201"/>
                </a:lnTo>
                <a:lnTo>
                  <a:pt x="803294" y="26362"/>
                </a:lnTo>
                <a:lnTo>
                  <a:pt x="858184" y="35992"/>
                </a:lnTo>
                <a:lnTo>
                  <a:pt x="913666" y="48277"/>
                </a:lnTo>
                <a:lnTo>
                  <a:pt x="967742" y="63456"/>
                </a:lnTo>
                <a:lnTo>
                  <a:pt x="1017851" y="81562"/>
                </a:lnTo>
                <a:lnTo>
                  <a:pt x="1062274" y="102934"/>
                </a:lnTo>
                <a:lnTo>
                  <a:pt x="1098731" y="127709"/>
                </a:lnTo>
                <a:lnTo>
                  <a:pt x="1125083" y="156074"/>
                </a:lnTo>
                <a:lnTo>
                  <a:pt x="1139190" y="188214"/>
                </a:lnTo>
                <a:lnTo>
                  <a:pt x="1139190" y="192786"/>
                </a:lnTo>
                <a:lnTo>
                  <a:pt x="1139952" y="197358"/>
                </a:lnTo>
                <a:lnTo>
                  <a:pt x="1139952" y="229561"/>
                </a:lnTo>
                <a:lnTo>
                  <a:pt x="1149096" y="202692"/>
                </a:lnTo>
                <a:close/>
              </a:path>
              <a:path w="1149350" h="394970">
                <a:moveTo>
                  <a:pt x="1139952" y="229561"/>
                </a:moveTo>
                <a:lnTo>
                  <a:pt x="1139952" y="197358"/>
                </a:lnTo>
                <a:lnTo>
                  <a:pt x="1139190" y="201930"/>
                </a:lnTo>
                <a:lnTo>
                  <a:pt x="1139190" y="206502"/>
                </a:lnTo>
                <a:lnTo>
                  <a:pt x="1125327" y="238438"/>
                </a:lnTo>
                <a:lnTo>
                  <a:pt x="1099084" y="266710"/>
                </a:lnTo>
                <a:lnTo>
                  <a:pt x="1062628" y="291478"/>
                </a:lnTo>
                <a:lnTo>
                  <a:pt x="1018125" y="312902"/>
                </a:lnTo>
                <a:lnTo>
                  <a:pt x="967602" y="331184"/>
                </a:lnTo>
                <a:lnTo>
                  <a:pt x="913647" y="346367"/>
                </a:lnTo>
                <a:lnTo>
                  <a:pt x="858006" y="358729"/>
                </a:lnTo>
                <a:lnTo>
                  <a:pt x="802987" y="368393"/>
                </a:lnTo>
                <a:lnTo>
                  <a:pt x="750755" y="375519"/>
                </a:lnTo>
                <a:lnTo>
                  <a:pt x="703479" y="380269"/>
                </a:lnTo>
                <a:lnTo>
                  <a:pt x="663580" y="382788"/>
                </a:lnTo>
                <a:lnTo>
                  <a:pt x="632460" y="383286"/>
                </a:lnTo>
                <a:lnTo>
                  <a:pt x="574548" y="384810"/>
                </a:lnTo>
                <a:lnTo>
                  <a:pt x="503084" y="384032"/>
                </a:lnTo>
                <a:lnTo>
                  <a:pt x="456403" y="381007"/>
                </a:lnTo>
                <a:lnTo>
                  <a:pt x="405613" y="376090"/>
                </a:lnTo>
                <a:lnTo>
                  <a:pt x="351403" y="369012"/>
                </a:lnTo>
                <a:lnTo>
                  <a:pt x="295825" y="359639"/>
                </a:lnTo>
                <a:lnTo>
                  <a:pt x="240589" y="347802"/>
                </a:lnTo>
                <a:lnTo>
                  <a:pt x="187406" y="333335"/>
                </a:lnTo>
                <a:lnTo>
                  <a:pt x="137989" y="316068"/>
                </a:lnTo>
                <a:lnTo>
                  <a:pt x="94048" y="295833"/>
                </a:lnTo>
                <a:lnTo>
                  <a:pt x="57294" y="272464"/>
                </a:lnTo>
                <a:lnTo>
                  <a:pt x="29438" y="245790"/>
                </a:lnTo>
                <a:lnTo>
                  <a:pt x="10668" y="211074"/>
                </a:lnTo>
                <a:lnTo>
                  <a:pt x="9906" y="206502"/>
                </a:lnTo>
                <a:lnTo>
                  <a:pt x="9906" y="201930"/>
                </a:lnTo>
                <a:lnTo>
                  <a:pt x="9144" y="197358"/>
                </a:lnTo>
                <a:lnTo>
                  <a:pt x="20183" y="249268"/>
                </a:lnTo>
                <a:lnTo>
                  <a:pt x="82024" y="300086"/>
                </a:lnTo>
                <a:lnTo>
                  <a:pt x="123879" y="320692"/>
                </a:lnTo>
                <a:lnTo>
                  <a:pt x="171121" y="338338"/>
                </a:lnTo>
                <a:lnTo>
                  <a:pt x="222326" y="353206"/>
                </a:lnTo>
                <a:lnTo>
                  <a:pt x="276067" y="365479"/>
                </a:lnTo>
                <a:lnTo>
                  <a:pt x="330919" y="375336"/>
                </a:lnTo>
                <a:lnTo>
                  <a:pt x="385455" y="382961"/>
                </a:lnTo>
                <a:lnTo>
                  <a:pt x="438251" y="388535"/>
                </a:lnTo>
                <a:lnTo>
                  <a:pt x="487879" y="392240"/>
                </a:lnTo>
                <a:lnTo>
                  <a:pt x="532914" y="394256"/>
                </a:lnTo>
                <a:lnTo>
                  <a:pt x="571931" y="394767"/>
                </a:lnTo>
                <a:lnTo>
                  <a:pt x="633222" y="393192"/>
                </a:lnTo>
                <a:lnTo>
                  <a:pt x="661416" y="391668"/>
                </a:lnTo>
                <a:lnTo>
                  <a:pt x="692032" y="390383"/>
                </a:lnTo>
                <a:lnTo>
                  <a:pt x="731592" y="387117"/>
                </a:lnTo>
                <a:lnTo>
                  <a:pt x="777960" y="381675"/>
                </a:lnTo>
                <a:lnTo>
                  <a:pt x="828999" y="373862"/>
                </a:lnTo>
                <a:lnTo>
                  <a:pt x="882573" y="363485"/>
                </a:lnTo>
                <a:lnTo>
                  <a:pt x="936545" y="350348"/>
                </a:lnTo>
                <a:lnTo>
                  <a:pt x="988779" y="334258"/>
                </a:lnTo>
                <a:lnTo>
                  <a:pt x="1037138" y="315019"/>
                </a:lnTo>
                <a:lnTo>
                  <a:pt x="1079486" y="292437"/>
                </a:lnTo>
                <a:lnTo>
                  <a:pt x="1113685" y="266319"/>
                </a:lnTo>
                <a:lnTo>
                  <a:pt x="1137601" y="236468"/>
                </a:lnTo>
                <a:lnTo>
                  <a:pt x="1139952" y="22956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661277" y="2577845"/>
            <a:ext cx="310515" cy="490855"/>
          </a:xfrm>
          <a:custGeom>
            <a:avLst/>
            <a:gdLst/>
            <a:ahLst/>
            <a:cxnLst/>
            <a:rect l="l" t="t" r="r" b="b"/>
            <a:pathLst>
              <a:path w="310515" h="490855">
                <a:moveTo>
                  <a:pt x="28955" y="490728"/>
                </a:moveTo>
                <a:lnTo>
                  <a:pt x="28955" y="462534"/>
                </a:lnTo>
                <a:lnTo>
                  <a:pt x="0" y="462534"/>
                </a:lnTo>
                <a:lnTo>
                  <a:pt x="0" y="490728"/>
                </a:lnTo>
                <a:lnTo>
                  <a:pt x="28955" y="490728"/>
                </a:lnTo>
                <a:close/>
              </a:path>
              <a:path w="310515" h="490855">
                <a:moveTo>
                  <a:pt x="28955" y="433578"/>
                </a:moveTo>
                <a:lnTo>
                  <a:pt x="28955" y="405384"/>
                </a:lnTo>
                <a:lnTo>
                  <a:pt x="0" y="405384"/>
                </a:lnTo>
                <a:lnTo>
                  <a:pt x="0" y="433578"/>
                </a:lnTo>
                <a:lnTo>
                  <a:pt x="28955" y="433578"/>
                </a:lnTo>
                <a:close/>
              </a:path>
              <a:path w="310515" h="490855">
                <a:moveTo>
                  <a:pt x="28955" y="376428"/>
                </a:moveTo>
                <a:lnTo>
                  <a:pt x="28955" y="348234"/>
                </a:lnTo>
                <a:lnTo>
                  <a:pt x="0" y="348234"/>
                </a:lnTo>
                <a:lnTo>
                  <a:pt x="0" y="376428"/>
                </a:lnTo>
                <a:lnTo>
                  <a:pt x="28955" y="376428"/>
                </a:lnTo>
                <a:close/>
              </a:path>
              <a:path w="310515" h="490855">
                <a:moveTo>
                  <a:pt x="28955" y="319278"/>
                </a:moveTo>
                <a:lnTo>
                  <a:pt x="28955" y="291084"/>
                </a:lnTo>
                <a:lnTo>
                  <a:pt x="0" y="291084"/>
                </a:lnTo>
                <a:lnTo>
                  <a:pt x="0" y="319278"/>
                </a:lnTo>
                <a:lnTo>
                  <a:pt x="28955" y="319278"/>
                </a:lnTo>
                <a:close/>
              </a:path>
              <a:path w="310515" h="490855">
                <a:moveTo>
                  <a:pt x="28955" y="262128"/>
                </a:moveTo>
                <a:lnTo>
                  <a:pt x="28955" y="233934"/>
                </a:lnTo>
                <a:lnTo>
                  <a:pt x="0" y="233934"/>
                </a:lnTo>
                <a:lnTo>
                  <a:pt x="0" y="262128"/>
                </a:lnTo>
                <a:lnTo>
                  <a:pt x="28955" y="262128"/>
                </a:lnTo>
                <a:close/>
              </a:path>
              <a:path w="310515" h="490855">
                <a:moveTo>
                  <a:pt x="28955" y="204978"/>
                </a:moveTo>
                <a:lnTo>
                  <a:pt x="28955" y="176784"/>
                </a:lnTo>
                <a:lnTo>
                  <a:pt x="0" y="176784"/>
                </a:lnTo>
                <a:lnTo>
                  <a:pt x="0" y="204978"/>
                </a:lnTo>
                <a:lnTo>
                  <a:pt x="28955" y="204978"/>
                </a:lnTo>
                <a:close/>
              </a:path>
              <a:path w="310515" h="490855">
                <a:moveTo>
                  <a:pt x="28955" y="147828"/>
                </a:moveTo>
                <a:lnTo>
                  <a:pt x="28955" y="119634"/>
                </a:lnTo>
                <a:lnTo>
                  <a:pt x="0" y="119634"/>
                </a:lnTo>
                <a:lnTo>
                  <a:pt x="0" y="147828"/>
                </a:lnTo>
                <a:lnTo>
                  <a:pt x="28955" y="147828"/>
                </a:lnTo>
                <a:close/>
              </a:path>
              <a:path w="310515" h="490855">
                <a:moveTo>
                  <a:pt x="28955" y="90678"/>
                </a:moveTo>
                <a:lnTo>
                  <a:pt x="28955" y="62484"/>
                </a:lnTo>
                <a:lnTo>
                  <a:pt x="0" y="62484"/>
                </a:lnTo>
                <a:lnTo>
                  <a:pt x="0" y="90678"/>
                </a:lnTo>
                <a:lnTo>
                  <a:pt x="28955" y="90678"/>
                </a:lnTo>
                <a:close/>
              </a:path>
              <a:path w="310515" h="490855">
                <a:moveTo>
                  <a:pt x="24383" y="19062"/>
                </a:moveTo>
                <a:lnTo>
                  <a:pt x="24383" y="0"/>
                </a:lnTo>
                <a:lnTo>
                  <a:pt x="6857" y="0"/>
                </a:lnTo>
                <a:lnTo>
                  <a:pt x="0" y="6858"/>
                </a:lnTo>
                <a:lnTo>
                  <a:pt x="0" y="33528"/>
                </a:lnTo>
                <a:lnTo>
                  <a:pt x="14490" y="33528"/>
                </a:lnTo>
                <a:lnTo>
                  <a:pt x="14490" y="28956"/>
                </a:lnTo>
                <a:lnTo>
                  <a:pt x="24383" y="19062"/>
                </a:lnTo>
                <a:close/>
              </a:path>
              <a:path w="310515" h="490855">
                <a:moveTo>
                  <a:pt x="28968" y="33528"/>
                </a:moveTo>
                <a:lnTo>
                  <a:pt x="28968" y="14478"/>
                </a:lnTo>
                <a:lnTo>
                  <a:pt x="14490" y="28956"/>
                </a:lnTo>
                <a:lnTo>
                  <a:pt x="24383" y="28956"/>
                </a:lnTo>
                <a:lnTo>
                  <a:pt x="24383" y="33528"/>
                </a:lnTo>
                <a:lnTo>
                  <a:pt x="28968" y="33528"/>
                </a:lnTo>
                <a:close/>
              </a:path>
              <a:path w="310515" h="490855">
                <a:moveTo>
                  <a:pt x="24383" y="33528"/>
                </a:moveTo>
                <a:lnTo>
                  <a:pt x="24383" y="28956"/>
                </a:lnTo>
                <a:lnTo>
                  <a:pt x="14490" y="28956"/>
                </a:lnTo>
                <a:lnTo>
                  <a:pt x="14490" y="33528"/>
                </a:lnTo>
                <a:lnTo>
                  <a:pt x="24383" y="33528"/>
                </a:lnTo>
                <a:close/>
              </a:path>
              <a:path w="310515" h="490855">
                <a:moveTo>
                  <a:pt x="81546" y="28956"/>
                </a:moveTo>
                <a:lnTo>
                  <a:pt x="81546" y="0"/>
                </a:lnTo>
                <a:lnTo>
                  <a:pt x="52590" y="0"/>
                </a:lnTo>
                <a:lnTo>
                  <a:pt x="52590" y="28956"/>
                </a:lnTo>
                <a:lnTo>
                  <a:pt x="81546" y="28956"/>
                </a:lnTo>
                <a:close/>
              </a:path>
              <a:path w="310515" h="490855">
                <a:moveTo>
                  <a:pt x="138696" y="28956"/>
                </a:moveTo>
                <a:lnTo>
                  <a:pt x="138696" y="0"/>
                </a:lnTo>
                <a:lnTo>
                  <a:pt x="109740" y="0"/>
                </a:lnTo>
                <a:lnTo>
                  <a:pt x="109740" y="28956"/>
                </a:lnTo>
                <a:lnTo>
                  <a:pt x="138696" y="28956"/>
                </a:lnTo>
                <a:close/>
              </a:path>
              <a:path w="310515" h="490855">
                <a:moveTo>
                  <a:pt x="195846" y="28956"/>
                </a:moveTo>
                <a:lnTo>
                  <a:pt x="195846" y="0"/>
                </a:lnTo>
                <a:lnTo>
                  <a:pt x="166890" y="0"/>
                </a:lnTo>
                <a:lnTo>
                  <a:pt x="166890" y="28956"/>
                </a:lnTo>
                <a:lnTo>
                  <a:pt x="195846" y="28956"/>
                </a:lnTo>
                <a:close/>
              </a:path>
              <a:path w="310515" h="490855">
                <a:moveTo>
                  <a:pt x="252996" y="28956"/>
                </a:moveTo>
                <a:lnTo>
                  <a:pt x="252996" y="0"/>
                </a:lnTo>
                <a:lnTo>
                  <a:pt x="224040" y="0"/>
                </a:lnTo>
                <a:lnTo>
                  <a:pt x="224040" y="28956"/>
                </a:lnTo>
                <a:lnTo>
                  <a:pt x="252996" y="28956"/>
                </a:lnTo>
                <a:close/>
              </a:path>
              <a:path w="310515" h="490855">
                <a:moveTo>
                  <a:pt x="310146" y="28956"/>
                </a:moveTo>
                <a:lnTo>
                  <a:pt x="310146" y="0"/>
                </a:lnTo>
                <a:lnTo>
                  <a:pt x="281190" y="0"/>
                </a:lnTo>
                <a:lnTo>
                  <a:pt x="281190" y="28956"/>
                </a:lnTo>
                <a:lnTo>
                  <a:pt x="310146" y="2895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661277" y="5375147"/>
            <a:ext cx="308610" cy="835660"/>
          </a:xfrm>
          <a:custGeom>
            <a:avLst/>
            <a:gdLst/>
            <a:ahLst/>
            <a:cxnLst/>
            <a:rect l="l" t="t" r="r" b="b"/>
            <a:pathLst>
              <a:path w="308609" h="835660">
                <a:moveTo>
                  <a:pt x="28968" y="28955"/>
                </a:moveTo>
                <a:lnTo>
                  <a:pt x="28968" y="0"/>
                </a:lnTo>
                <a:lnTo>
                  <a:pt x="12" y="0"/>
                </a:lnTo>
                <a:lnTo>
                  <a:pt x="12" y="28955"/>
                </a:lnTo>
                <a:lnTo>
                  <a:pt x="28968" y="28955"/>
                </a:lnTo>
                <a:close/>
              </a:path>
              <a:path w="308609" h="835660">
                <a:moveTo>
                  <a:pt x="28968" y="86105"/>
                </a:moveTo>
                <a:lnTo>
                  <a:pt x="28968" y="57150"/>
                </a:lnTo>
                <a:lnTo>
                  <a:pt x="12" y="57150"/>
                </a:lnTo>
                <a:lnTo>
                  <a:pt x="12" y="86105"/>
                </a:lnTo>
                <a:lnTo>
                  <a:pt x="28968" y="86105"/>
                </a:lnTo>
                <a:close/>
              </a:path>
              <a:path w="308609" h="835660">
                <a:moveTo>
                  <a:pt x="28968" y="143255"/>
                </a:moveTo>
                <a:lnTo>
                  <a:pt x="28968" y="114300"/>
                </a:lnTo>
                <a:lnTo>
                  <a:pt x="12" y="114300"/>
                </a:lnTo>
                <a:lnTo>
                  <a:pt x="12" y="143255"/>
                </a:lnTo>
                <a:lnTo>
                  <a:pt x="28968" y="143255"/>
                </a:lnTo>
                <a:close/>
              </a:path>
              <a:path w="308609" h="835660">
                <a:moveTo>
                  <a:pt x="28968" y="200405"/>
                </a:moveTo>
                <a:lnTo>
                  <a:pt x="28968" y="171450"/>
                </a:lnTo>
                <a:lnTo>
                  <a:pt x="12" y="171450"/>
                </a:lnTo>
                <a:lnTo>
                  <a:pt x="12" y="200405"/>
                </a:lnTo>
                <a:lnTo>
                  <a:pt x="28968" y="200405"/>
                </a:lnTo>
                <a:close/>
              </a:path>
              <a:path w="308609" h="835660">
                <a:moveTo>
                  <a:pt x="28968" y="257555"/>
                </a:moveTo>
                <a:lnTo>
                  <a:pt x="28968" y="228600"/>
                </a:lnTo>
                <a:lnTo>
                  <a:pt x="12" y="228600"/>
                </a:lnTo>
                <a:lnTo>
                  <a:pt x="12" y="257555"/>
                </a:lnTo>
                <a:lnTo>
                  <a:pt x="28968" y="257555"/>
                </a:lnTo>
                <a:close/>
              </a:path>
              <a:path w="308609" h="835660">
                <a:moveTo>
                  <a:pt x="28968" y="314705"/>
                </a:moveTo>
                <a:lnTo>
                  <a:pt x="28968" y="285750"/>
                </a:lnTo>
                <a:lnTo>
                  <a:pt x="12" y="285750"/>
                </a:lnTo>
                <a:lnTo>
                  <a:pt x="12" y="314705"/>
                </a:lnTo>
                <a:lnTo>
                  <a:pt x="28968" y="314705"/>
                </a:lnTo>
                <a:close/>
              </a:path>
              <a:path w="308609" h="835660">
                <a:moveTo>
                  <a:pt x="28968" y="371855"/>
                </a:moveTo>
                <a:lnTo>
                  <a:pt x="28968" y="342900"/>
                </a:lnTo>
                <a:lnTo>
                  <a:pt x="12" y="342900"/>
                </a:lnTo>
                <a:lnTo>
                  <a:pt x="12" y="371855"/>
                </a:lnTo>
                <a:lnTo>
                  <a:pt x="28968" y="371855"/>
                </a:lnTo>
                <a:close/>
              </a:path>
              <a:path w="308609" h="835660">
                <a:moveTo>
                  <a:pt x="28968" y="429005"/>
                </a:moveTo>
                <a:lnTo>
                  <a:pt x="28968" y="400050"/>
                </a:lnTo>
                <a:lnTo>
                  <a:pt x="12" y="400050"/>
                </a:lnTo>
                <a:lnTo>
                  <a:pt x="12" y="429005"/>
                </a:lnTo>
                <a:lnTo>
                  <a:pt x="28968" y="429005"/>
                </a:lnTo>
                <a:close/>
              </a:path>
              <a:path w="308609" h="835660">
                <a:moveTo>
                  <a:pt x="28968" y="486155"/>
                </a:moveTo>
                <a:lnTo>
                  <a:pt x="28968" y="457200"/>
                </a:lnTo>
                <a:lnTo>
                  <a:pt x="12" y="457200"/>
                </a:lnTo>
                <a:lnTo>
                  <a:pt x="12" y="486155"/>
                </a:lnTo>
                <a:lnTo>
                  <a:pt x="28968" y="486155"/>
                </a:lnTo>
                <a:close/>
              </a:path>
              <a:path w="308609" h="835660">
                <a:moveTo>
                  <a:pt x="28968" y="543305"/>
                </a:moveTo>
                <a:lnTo>
                  <a:pt x="28968" y="514350"/>
                </a:lnTo>
                <a:lnTo>
                  <a:pt x="12" y="514350"/>
                </a:lnTo>
                <a:lnTo>
                  <a:pt x="12" y="543305"/>
                </a:lnTo>
                <a:lnTo>
                  <a:pt x="28968" y="543305"/>
                </a:lnTo>
                <a:close/>
              </a:path>
              <a:path w="308609" h="835660">
                <a:moveTo>
                  <a:pt x="28968" y="600455"/>
                </a:moveTo>
                <a:lnTo>
                  <a:pt x="28968" y="571500"/>
                </a:lnTo>
                <a:lnTo>
                  <a:pt x="12" y="571500"/>
                </a:lnTo>
                <a:lnTo>
                  <a:pt x="12" y="600455"/>
                </a:lnTo>
                <a:lnTo>
                  <a:pt x="28968" y="600455"/>
                </a:lnTo>
                <a:close/>
              </a:path>
              <a:path w="308609" h="835660">
                <a:moveTo>
                  <a:pt x="28968" y="657605"/>
                </a:moveTo>
                <a:lnTo>
                  <a:pt x="28968" y="628650"/>
                </a:lnTo>
                <a:lnTo>
                  <a:pt x="12" y="628650"/>
                </a:lnTo>
                <a:lnTo>
                  <a:pt x="12" y="657605"/>
                </a:lnTo>
                <a:lnTo>
                  <a:pt x="28968" y="657605"/>
                </a:lnTo>
                <a:close/>
              </a:path>
              <a:path w="308609" h="835660">
                <a:moveTo>
                  <a:pt x="28968" y="714755"/>
                </a:moveTo>
                <a:lnTo>
                  <a:pt x="28968" y="685800"/>
                </a:lnTo>
                <a:lnTo>
                  <a:pt x="12" y="685800"/>
                </a:lnTo>
                <a:lnTo>
                  <a:pt x="12" y="714755"/>
                </a:lnTo>
                <a:lnTo>
                  <a:pt x="28968" y="714755"/>
                </a:lnTo>
                <a:close/>
              </a:path>
              <a:path w="308609" h="835660">
                <a:moveTo>
                  <a:pt x="28968" y="771905"/>
                </a:moveTo>
                <a:lnTo>
                  <a:pt x="28968" y="742950"/>
                </a:lnTo>
                <a:lnTo>
                  <a:pt x="12" y="742950"/>
                </a:lnTo>
                <a:lnTo>
                  <a:pt x="12" y="771905"/>
                </a:lnTo>
                <a:lnTo>
                  <a:pt x="28968" y="771905"/>
                </a:lnTo>
                <a:close/>
              </a:path>
              <a:path w="308609" h="835660">
                <a:moveTo>
                  <a:pt x="28968" y="820674"/>
                </a:moveTo>
                <a:lnTo>
                  <a:pt x="28968" y="800100"/>
                </a:lnTo>
                <a:lnTo>
                  <a:pt x="0" y="800100"/>
                </a:lnTo>
                <a:lnTo>
                  <a:pt x="0" y="829055"/>
                </a:lnTo>
                <a:lnTo>
                  <a:pt x="6857" y="835151"/>
                </a:lnTo>
                <a:lnTo>
                  <a:pt x="14490" y="835151"/>
                </a:lnTo>
                <a:lnTo>
                  <a:pt x="14490" y="806957"/>
                </a:lnTo>
                <a:lnTo>
                  <a:pt x="22859" y="806957"/>
                </a:lnTo>
                <a:lnTo>
                  <a:pt x="22859" y="814886"/>
                </a:lnTo>
                <a:lnTo>
                  <a:pt x="28968" y="820674"/>
                </a:lnTo>
                <a:close/>
              </a:path>
              <a:path w="308609" h="835660">
                <a:moveTo>
                  <a:pt x="22859" y="814886"/>
                </a:moveTo>
                <a:lnTo>
                  <a:pt x="22859" y="806957"/>
                </a:lnTo>
                <a:lnTo>
                  <a:pt x="14490" y="806957"/>
                </a:lnTo>
                <a:lnTo>
                  <a:pt x="22859" y="814886"/>
                </a:lnTo>
                <a:close/>
              </a:path>
              <a:path w="308609" h="835660">
                <a:moveTo>
                  <a:pt x="22859" y="835151"/>
                </a:moveTo>
                <a:lnTo>
                  <a:pt x="22859" y="814886"/>
                </a:lnTo>
                <a:lnTo>
                  <a:pt x="14490" y="806957"/>
                </a:lnTo>
                <a:lnTo>
                  <a:pt x="14490" y="835151"/>
                </a:lnTo>
                <a:lnTo>
                  <a:pt x="22859" y="835151"/>
                </a:lnTo>
                <a:close/>
              </a:path>
              <a:path w="308609" h="835660">
                <a:moveTo>
                  <a:pt x="80022" y="835151"/>
                </a:moveTo>
                <a:lnTo>
                  <a:pt x="80022" y="806957"/>
                </a:lnTo>
                <a:lnTo>
                  <a:pt x="51066" y="806957"/>
                </a:lnTo>
                <a:lnTo>
                  <a:pt x="51066" y="835151"/>
                </a:lnTo>
                <a:lnTo>
                  <a:pt x="80022" y="835151"/>
                </a:lnTo>
                <a:close/>
              </a:path>
              <a:path w="308609" h="835660">
                <a:moveTo>
                  <a:pt x="137172" y="835151"/>
                </a:moveTo>
                <a:lnTo>
                  <a:pt x="137172" y="806957"/>
                </a:lnTo>
                <a:lnTo>
                  <a:pt x="108216" y="806957"/>
                </a:lnTo>
                <a:lnTo>
                  <a:pt x="108216" y="835151"/>
                </a:lnTo>
                <a:lnTo>
                  <a:pt x="137172" y="835151"/>
                </a:lnTo>
                <a:close/>
              </a:path>
              <a:path w="308609" h="835660">
                <a:moveTo>
                  <a:pt x="194322" y="835151"/>
                </a:moveTo>
                <a:lnTo>
                  <a:pt x="194322" y="806957"/>
                </a:lnTo>
                <a:lnTo>
                  <a:pt x="165366" y="806957"/>
                </a:lnTo>
                <a:lnTo>
                  <a:pt x="165366" y="835151"/>
                </a:lnTo>
                <a:lnTo>
                  <a:pt x="194322" y="835151"/>
                </a:lnTo>
                <a:close/>
              </a:path>
              <a:path w="308609" h="835660">
                <a:moveTo>
                  <a:pt x="251472" y="835151"/>
                </a:moveTo>
                <a:lnTo>
                  <a:pt x="251472" y="806957"/>
                </a:lnTo>
                <a:lnTo>
                  <a:pt x="222516" y="806957"/>
                </a:lnTo>
                <a:lnTo>
                  <a:pt x="222516" y="835151"/>
                </a:lnTo>
                <a:lnTo>
                  <a:pt x="251472" y="835151"/>
                </a:lnTo>
                <a:close/>
              </a:path>
              <a:path w="308609" h="835660">
                <a:moveTo>
                  <a:pt x="308622" y="835151"/>
                </a:moveTo>
                <a:lnTo>
                  <a:pt x="308622" y="806957"/>
                </a:lnTo>
                <a:lnTo>
                  <a:pt x="279666" y="806957"/>
                </a:lnTo>
                <a:lnTo>
                  <a:pt x="279666" y="835151"/>
                </a:lnTo>
                <a:lnTo>
                  <a:pt x="308622" y="83515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832239" y="4513326"/>
            <a:ext cx="6129528" cy="425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8898775" y="4065016"/>
            <a:ext cx="970915" cy="185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68935">
              <a:lnSpc>
                <a:spcPct val="100000"/>
              </a:lnSpc>
            </a:pP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行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  </a:t>
            </a: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元组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 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记录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5080">
              <a:lnSpc>
                <a:spcPts val="2400"/>
              </a:lnSpc>
              <a:spcBef>
                <a:spcPts val="55"/>
              </a:spcBef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 row / 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tuple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  record</a:t>
            </a:r>
            <a:r>
              <a:rPr sz="2000" b="1" spc="-7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4843919" y="2531364"/>
            <a:ext cx="678180" cy="3564890"/>
          </a:xfrm>
          <a:custGeom>
            <a:avLst/>
            <a:gdLst/>
            <a:ahLst/>
            <a:cxnLst/>
            <a:rect l="l" t="t" r="r" b="b"/>
            <a:pathLst>
              <a:path w="678179" h="3564890">
                <a:moveTo>
                  <a:pt x="28956" y="1872995"/>
                </a:moveTo>
                <a:lnTo>
                  <a:pt x="28956" y="1844039"/>
                </a:lnTo>
                <a:lnTo>
                  <a:pt x="0" y="1844801"/>
                </a:lnTo>
                <a:lnTo>
                  <a:pt x="762" y="1872995"/>
                </a:lnTo>
                <a:lnTo>
                  <a:pt x="28956" y="1872995"/>
                </a:lnTo>
                <a:close/>
              </a:path>
              <a:path w="678179" h="3564890">
                <a:moveTo>
                  <a:pt x="28956" y="1885949"/>
                </a:moveTo>
                <a:lnTo>
                  <a:pt x="28956" y="1872995"/>
                </a:lnTo>
                <a:lnTo>
                  <a:pt x="762" y="1872995"/>
                </a:lnTo>
                <a:lnTo>
                  <a:pt x="762" y="1885949"/>
                </a:lnTo>
                <a:lnTo>
                  <a:pt x="28956" y="1885949"/>
                </a:lnTo>
                <a:close/>
              </a:path>
              <a:path w="678179" h="3564890">
                <a:moveTo>
                  <a:pt x="28956" y="1815845"/>
                </a:moveTo>
                <a:lnTo>
                  <a:pt x="28956" y="1786889"/>
                </a:lnTo>
                <a:lnTo>
                  <a:pt x="0" y="1787651"/>
                </a:lnTo>
                <a:lnTo>
                  <a:pt x="0" y="1815845"/>
                </a:lnTo>
                <a:lnTo>
                  <a:pt x="28956" y="1815845"/>
                </a:lnTo>
                <a:close/>
              </a:path>
              <a:path w="678179" h="3564890">
                <a:moveTo>
                  <a:pt x="28956" y="1758695"/>
                </a:moveTo>
                <a:lnTo>
                  <a:pt x="28956" y="1730501"/>
                </a:lnTo>
                <a:lnTo>
                  <a:pt x="0" y="1729739"/>
                </a:lnTo>
                <a:lnTo>
                  <a:pt x="0" y="1758695"/>
                </a:lnTo>
                <a:lnTo>
                  <a:pt x="28956" y="1758695"/>
                </a:lnTo>
                <a:close/>
              </a:path>
              <a:path w="678179" h="3564890">
                <a:moveTo>
                  <a:pt x="28956" y="1701545"/>
                </a:moveTo>
                <a:lnTo>
                  <a:pt x="28956" y="1673351"/>
                </a:lnTo>
                <a:lnTo>
                  <a:pt x="762" y="1672589"/>
                </a:lnTo>
                <a:lnTo>
                  <a:pt x="762" y="1701545"/>
                </a:lnTo>
                <a:lnTo>
                  <a:pt x="28956" y="1701545"/>
                </a:lnTo>
                <a:close/>
              </a:path>
              <a:path w="678179" h="3564890">
                <a:moveTo>
                  <a:pt x="30480" y="1616201"/>
                </a:moveTo>
                <a:lnTo>
                  <a:pt x="1524" y="1615439"/>
                </a:lnTo>
                <a:lnTo>
                  <a:pt x="762" y="1644395"/>
                </a:lnTo>
                <a:lnTo>
                  <a:pt x="29718" y="1644395"/>
                </a:lnTo>
                <a:lnTo>
                  <a:pt x="30480" y="1616201"/>
                </a:lnTo>
                <a:close/>
              </a:path>
              <a:path w="678179" h="3564890">
                <a:moveTo>
                  <a:pt x="31242" y="1559051"/>
                </a:moveTo>
                <a:lnTo>
                  <a:pt x="3048" y="1558289"/>
                </a:lnTo>
                <a:lnTo>
                  <a:pt x="2286" y="1587245"/>
                </a:lnTo>
                <a:lnTo>
                  <a:pt x="30480" y="1587245"/>
                </a:lnTo>
                <a:lnTo>
                  <a:pt x="31242" y="1559051"/>
                </a:lnTo>
                <a:close/>
              </a:path>
              <a:path w="678179" h="3564890">
                <a:moveTo>
                  <a:pt x="32766" y="1513331"/>
                </a:moveTo>
                <a:lnTo>
                  <a:pt x="32766" y="1501901"/>
                </a:lnTo>
                <a:lnTo>
                  <a:pt x="4572" y="1501139"/>
                </a:lnTo>
                <a:lnTo>
                  <a:pt x="3810" y="1512569"/>
                </a:lnTo>
                <a:lnTo>
                  <a:pt x="3048" y="1530095"/>
                </a:lnTo>
                <a:lnTo>
                  <a:pt x="32004" y="1530857"/>
                </a:lnTo>
                <a:lnTo>
                  <a:pt x="32766" y="1513331"/>
                </a:lnTo>
                <a:close/>
              </a:path>
              <a:path w="678179" h="3564890">
                <a:moveTo>
                  <a:pt x="34290" y="1444751"/>
                </a:moveTo>
                <a:lnTo>
                  <a:pt x="6096" y="1443989"/>
                </a:lnTo>
                <a:lnTo>
                  <a:pt x="5334" y="1472183"/>
                </a:lnTo>
                <a:lnTo>
                  <a:pt x="33528" y="1473707"/>
                </a:lnTo>
                <a:lnTo>
                  <a:pt x="34290" y="1444751"/>
                </a:lnTo>
                <a:close/>
              </a:path>
              <a:path w="678179" h="3564890">
                <a:moveTo>
                  <a:pt x="36576" y="1387601"/>
                </a:moveTo>
                <a:lnTo>
                  <a:pt x="8381" y="1386839"/>
                </a:lnTo>
                <a:lnTo>
                  <a:pt x="6858" y="1415033"/>
                </a:lnTo>
                <a:lnTo>
                  <a:pt x="35814" y="1416557"/>
                </a:lnTo>
                <a:lnTo>
                  <a:pt x="36576" y="1387601"/>
                </a:lnTo>
                <a:close/>
              </a:path>
              <a:path w="678179" h="3564890">
                <a:moveTo>
                  <a:pt x="39623" y="1331213"/>
                </a:moveTo>
                <a:lnTo>
                  <a:pt x="10667" y="1329689"/>
                </a:lnTo>
                <a:lnTo>
                  <a:pt x="10667" y="1339595"/>
                </a:lnTo>
                <a:lnTo>
                  <a:pt x="9143" y="1357883"/>
                </a:lnTo>
                <a:lnTo>
                  <a:pt x="38099" y="1359407"/>
                </a:lnTo>
                <a:lnTo>
                  <a:pt x="38861" y="1340357"/>
                </a:lnTo>
                <a:lnTo>
                  <a:pt x="39623" y="1331213"/>
                </a:lnTo>
                <a:close/>
              </a:path>
              <a:path w="678179" h="3564890">
                <a:moveTo>
                  <a:pt x="42671" y="1274063"/>
                </a:moveTo>
                <a:lnTo>
                  <a:pt x="13715" y="1272539"/>
                </a:lnTo>
                <a:lnTo>
                  <a:pt x="12191" y="1300733"/>
                </a:lnTo>
                <a:lnTo>
                  <a:pt x="41148" y="1302257"/>
                </a:lnTo>
                <a:lnTo>
                  <a:pt x="42671" y="1274063"/>
                </a:lnTo>
                <a:close/>
              </a:path>
              <a:path w="678179" h="3564890">
                <a:moveTo>
                  <a:pt x="45719" y="1216913"/>
                </a:moveTo>
                <a:lnTo>
                  <a:pt x="17525" y="1215389"/>
                </a:lnTo>
                <a:lnTo>
                  <a:pt x="15239" y="1243583"/>
                </a:lnTo>
                <a:lnTo>
                  <a:pt x="44195" y="1245869"/>
                </a:lnTo>
                <a:lnTo>
                  <a:pt x="45719" y="1216913"/>
                </a:lnTo>
                <a:close/>
              </a:path>
              <a:path w="678179" h="3564890">
                <a:moveTo>
                  <a:pt x="49529" y="1159763"/>
                </a:moveTo>
                <a:lnTo>
                  <a:pt x="20573" y="1158239"/>
                </a:lnTo>
                <a:lnTo>
                  <a:pt x="19049" y="1186433"/>
                </a:lnTo>
                <a:lnTo>
                  <a:pt x="47243" y="1188719"/>
                </a:lnTo>
                <a:lnTo>
                  <a:pt x="48005" y="1175003"/>
                </a:lnTo>
                <a:lnTo>
                  <a:pt x="49529" y="1159763"/>
                </a:lnTo>
                <a:close/>
              </a:path>
              <a:path w="678179" h="3564890">
                <a:moveTo>
                  <a:pt x="53339" y="1103375"/>
                </a:moveTo>
                <a:lnTo>
                  <a:pt x="25145" y="1101089"/>
                </a:lnTo>
                <a:lnTo>
                  <a:pt x="22859" y="1129283"/>
                </a:lnTo>
                <a:lnTo>
                  <a:pt x="51815" y="1131569"/>
                </a:lnTo>
                <a:lnTo>
                  <a:pt x="53339" y="1103375"/>
                </a:lnTo>
                <a:close/>
              </a:path>
              <a:path w="678179" h="3564890">
                <a:moveTo>
                  <a:pt x="57911" y="1046225"/>
                </a:moveTo>
                <a:lnTo>
                  <a:pt x="29717" y="1043939"/>
                </a:lnTo>
                <a:lnTo>
                  <a:pt x="27431" y="1072133"/>
                </a:lnTo>
                <a:lnTo>
                  <a:pt x="55625" y="1075181"/>
                </a:lnTo>
                <a:lnTo>
                  <a:pt x="57911" y="1046225"/>
                </a:lnTo>
                <a:close/>
              </a:path>
              <a:path w="678179" h="3564890">
                <a:moveTo>
                  <a:pt x="63245" y="989837"/>
                </a:moveTo>
                <a:lnTo>
                  <a:pt x="35051" y="986789"/>
                </a:lnTo>
                <a:lnTo>
                  <a:pt x="32003" y="1014221"/>
                </a:lnTo>
                <a:lnTo>
                  <a:pt x="32003" y="1015745"/>
                </a:lnTo>
                <a:lnTo>
                  <a:pt x="60197" y="1018031"/>
                </a:lnTo>
                <a:lnTo>
                  <a:pt x="60959" y="1016507"/>
                </a:lnTo>
                <a:lnTo>
                  <a:pt x="63245" y="989837"/>
                </a:lnTo>
                <a:close/>
              </a:path>
              <a:path w="678179" h="3564890">
                <a:moveTo>
                  <a:pt x="68579" y="932687"/>
                </a:moveTo>
                <a:lnTo>
                  <a:pt x="40385" y="929639"/>
                </a:lnTo>
                <a:lnTo>
                  <a:pt x="39623" y="938021"/>
                </a:lnTo>
                <a:lnTo>
                  <a:pt x="37337" y="958595"/>
                </a:lnTo>
                <a:lnTo>
                  <a:pt x="65531" y="960881"/>
                </a:lnTo>
                <a:lnTo>
                  <a:pt x="67817" y="940307"/>
                </a:lnTo>
                <a:lnTo>
                  <a:pt x="68579" y="932687"/>
                </a:lnTo>
                <a:close/>
              </a:path>
              <a:path w="678179" h="3564890">
                <a:moveTo>
                  <a:pt x="74675" y="876299"/>
                </a:moveTo>
                <a:lnTo>
                  <a:pt x="46481" y="873251"/>
                </a:lnTo>
                <a:lnTo>
                  <a:pt x="43433" y="901445"/>
                </a:lnTo>
                <a:lnTo>
                  <a:pt x="71627" y="904493"/>
                </a:lnTo>
                <a:lnTo>
                  <a:pt x="74675" y="876299"/>
                </a:lnTo>
                <a:close/>
              </a:path>
              <a:path w="678179" h="3564890">
                <a:moveTo>
                  <a:pt x="80771" y="819149"/>
                </a:moveTo>
                <a:lnTo>
                  <a:pt x="52577" y="816101"/>
                </a:lnTo>
                <a:lnTo>
                  <a:pt x="49529" y="844295"/>
                </a:lnTo>
                <a:lnTo>
                  <a:pt x="77723" y="848105"/>
                </a:lnTo>
                <a:lnTo>
                  <a:pt x="80771" y="819149"/>
                </a:lnTo>
                <a:close/>
              </a:path>
              <a:path w="678179" h="3564890">
                <a:moveTo>
                  <a:pt x="88391" y="762761"/>
                </a:moveTo>
                <a:lnTo>
                  <a:pt x="60197" y="758951"/>
                </a:lnTo>
                <a:lnTo>
                  <a:pt x="56387" y="787145"/>
                </a:lnTo>
                <a:lnTo>
                  <a:pt x="84581" y="790955"/>
                </a:lnTo>
                <a:lnTo>
                  <a:pt x="88391" y="762761"/>
                </a:lnTo>
                <a:close/>
              </a:path>
              <a:path w="678179" h="3564890">
                <a:moveTo>
                  <a:pt x="96011" y="706373"/>
                </a:moveTo>
                <a:lnTo>
                  <a:pt x="67817" y="702563"/>
                </a:lnTo>
                <a:lnTo>
                  <a:pt x="64769" y="722375"/>
                </a:lnTo>
                <a:lnTo>
                  <a:pt x="63245" y="730757"/>
                </a:lnTo>
                <a:lnTo>
                  <a:pt x="92201" y="734567"/>
                </a:lnTo>
                <a:lnTo>
                  <a:pt x="92963" y="725423"/>
                </a:lnTo>
                <a:lnTo>
                  <a:pt x="96011" y="706373"/>
                </a:lnTo>
                <a:close/>
              </a:path>
              <a:path w="678179" h="3564890">
                <a:moveTo>
                  <a:pt x="104393" y="649985"/>
                </a:moveTo>
                <a:lnTo>
                  <a:pt x="76199" y="645413"/>
                </a:lnTo>
                <a:lnTo>
                  <a:pt x="71627" y="674369"/>
                </a:lnTo>
                <a:lnTo>
                  <a:pt x="99821" y="678179"/>
                </a:lnTo>
                <a:lnTo>
                  <a:pt x="104393" y="649985"/>
                </a:lnTo>
                <a:close/>
              </a:path>
              <a:path w="678179" h="3564890">
                <a:moveTo>
                  <a:pt x="112775" y="595121"/>
                </a:moveTo>
                <a:lnTo>
                  <a:pt x="112775" y="593597"/>
                </a:lnTo>
                <a:lnTo>
                  <a:pt x="84581" y="589025"/>
                </a:lnTo>
                <a:lnTo>
                  <a:pt x="84581" y="590549"/>
                </a:lnTo>
                <a:lnTo>
                  <a:pt x="80009" y="617219"/>
                </a:lnTo>
                <a:lnTo>
                  <a:pt x="108203" y="621791"/>
                </a:lnTo>
                <a:lnTo>
                  <a:pt x="112775" y="595121"/>
                </a:lnTo>
                <a:close/>
              </a:path>
              <a:path w="678179" h="3564890">
                <a:moveTo>
                  <a:pt x="122681" y="537209"/>
                </a:moveTo>
                <a:lnTo>
                  <a:pt x="94487" y="532637"/>
                </a:lnTo>
                <a:lnTo>
                  <a:pt x="89915" y="560831"/>
                </a:lnTo>
                <a:lnTo>
                  <a:pt x="118109" y="565403"/>
                </a:lnTo>
                <a:lnTo>
                  <a:pt x="122681" y="537209"/>
                </a:lnTo>
                <a:close/>
              </a:path>
              <a:path w="678179" h="3564890">
                <a:moveTo>
                  <a:pt x="133349" y="481583"/>
                </a:moveTo>
                <a:lnTo>
                  <a:pt x="105155" y="476249"/>
                </a:lnTo>
                <a:lnTo>
                  <a:pt x="99821" y="504443"/>
                </a:lnTo>
                <a:lnTo>
                  <a:pt x="128015" y="509777"/>
                </a:lnTo>
                <a:lnTo>
                  <a:pt x="133349" y="481583"/>
                </a:lnTo>
                <a:close/>
              </a:path>
              <a:path w="678179" h="3564890">
                <a:moveTo>
                  <a:pt x="145541" y="425957"/>
                </a:moveTo>
                <a:lnTo>
                  <a:pt x="117347" y="419861"/>
                </a:lnTo>
                <a:lnTo>
                  <a:pt x="112775" y="441959"/>
                </a:lnTo>
                <a:lnTo>
                  <a:pt x="111251" y="448055"/>
                </a:lnTo>
                <a:lnTo>
                  <a:pt x="139445" y="454151"/>
                </a:lnTo>
                <a:lnTo>
                  <a:pt x="140207" y="447293"/>
                </a:lnTo>
                <a:lnTo>
                  <a:pt x="145541" y="425957"/>
                </a:lnTo>
                <a:close/>
              </a:path>
              <a:path w="678179" h="3564890">
                <a:moveTo>
                  <a:pt x="157733" y="370331"/>
                </a:moveTo>
                <a:lnTo>
                  <a:pt x="130301" y="364235"/>
                </a:lnTo>
                <a:lnTo>
                  <a:pt x="124967" y="387857"/>
                </a:lnTo>
                <a:lnTo>
                  <a:pt x="123443" y="391667"/>
                </a:lnTo>
                <a:lnTo>
                  <a:pt x="151637" y="398525"/>
                </a:lnTo>
                <a:lnTo>
                  <a:pt x="152399" y="393953"/>
                </a:lnTo>
                <a:lnTo>
                  <a:pt x="157733" y="370331"/>
                </a:lnTo>
                <a:close/>
              </a:path>
              <a:path w="678179" h="3564890">
                <a:moveTo>
                  <a:pt x="172211" y="316229"/>
                </a:moveTo>
                <a:lnTo>
                  <a:pt x="144779" y="307847"/>
                </a:lnTo>
                <a:lnTo>
                  <a:pt x="144017" y="311657"/>
                </a:lnTo>
                <a:lnTo>
                  <a:pt x="137159" y="336041"/>
                </a:lnTo>
                <a:lnTo>
                  <a:pt x="164591" y="343661"/>
                </a:lnTo>
                <a:lnTo>
                  <a:pt x="171449" y="319277"/>
                </a:lnTo>
                <a:lnTo>
                  <a:pt x="172211" y="316229"/>
                </a:lnTo>
                <a:close/>
              </a:path>
              <a:path w="678179" h="3564890">
                <a:moveTo>
                  <a:pt x="188213" y="261365"/>
                </a:moveTo>
                <a:lnTo>
                  <a:pt x="160781" y="252983"/>
                </a:lnTo>
                <a:lnTo>
                  <a:pt x="156971" y="265175"/>
                </a:lnTo>
                <a:lnTo>
                  <a:pt x="152399" y="280415"/>
                </a:lnTo>
                <a:lnTo>
                  <a:pt x="179831" y="288797"/>
                </a:lnTo>
                <a:lnTo>
                  <a:pt x="184403" y="273557"/>
                </a:lnTo>
                <a:lnTo>
                  <a:pt x="188213" y="261365"/>
                </a:lnTo>
                <a:close/>
              </a:path>
              <a:path w="678179" h="3564890">
                <a:moveTo>
                  <a:pt x="205739" y="208025"/>
                </a:moveTo>
                <a:lnTo>
                  <a:pt x="179069" y="198119"/>
                </a:lnTo>
                <a:lnTo>
                  <a:pt x="177545" y="201929"/>
                </a:lnTo>
                <a:lnTo>
                  <a:pt x="170687" y="222503"/>
                </a:lnTo>
                <a:lnTo>
                  <a:pt x="169925" y="225551"/>
                </a:lnTo>
                <a:lnTo>
                  <a:pt x="196595" y="234695"/>
                </a:lnTo>
                <a:lnTo>
                  <a:pt x="198119" y="231647"/>
                </a:lnTo>
                <a:lnTo>
                  <a:pt x="204977" y="211835"/>
                </a:lnTo>
                <a:lnTo>
                  <a:pt x="205739" y="208025"/>
                </a:lnTo>
                <a:close/>
              </a:path>
              <a:path w="678179" h="3564890">
                <a:moveTo>
                  <a:pt x="227075" y="155447"/>
                </a:moveTo>
                <a:lnTo>
                  <a:pt x="200405" y="144017"/>
                </a:lnTo>
                <a:lnTo>
                  <a:pt x="199643" y="147065"/>
                </a:lnTo>
                <a:lnTo>
                  <a:pt x="192023" y="164591"/>
                </a:lnTo>
                <a:lnTo>
                  <a:pt x="189737" y="171449"/>
                </a:lnTo>
                <a:lnTo>
                  <a:pt x="216407" y="181355"/>
                </a:lnTo>
                <a:lnTo>
                  <a:pt x="218693" y="175259"/>
                </a:lnTo>
                <a:lnTo>
                  <a:pt x="225551" y="157733"/>
                </a:lnTo>
                <a:lnTo>
                  <a:pt x="227075" y="155447"/>
                </a:lnTo>
                <a:close/>
              </a:path>
              <a:path w="678179" h="3564890">
                <a:moveTo>
                  <a:pt x="251459" y="105917"/>
                </a:moveTo>
                <a:lnTo>
                  <a:pt x="227075" y="91439"/>
                </a:lnTo>
                <a:lnTo>
                  <a:pt x="222503" y="99821"/>
                </a:lnTo>
                <a:lnTo>
                  <a:pt x="214883" y="114299"/>
                </a:lnTo>
                <a:lnTo>
                  <a:pt x="212597" y="118109"/>
                </a:lnTo>
                <a:lnTo>
                  <a:pt x="238505" y="130301"/>
                </a:lnTo>
                <a:lnTo>
                  <a:pt x="240029" y="127253"/>
                </a:lnTo>
                <a:lnTo>
                  <a:pt x="247649" y="112775"/>
                </a:lnTo>
                <a:lnTo>
                  <a:pt x="251459" y="105917"/>
                </a:lnTo>
                <a:close/>
              </a:path>
              <a:path w="678179" h="3564890">
                <a:moveTo>
                  <a:pt x="282701" y="60959"/>
                </a:moveTo>
                <a:lnTo>
                  <a:pt x="260603" y="42671"/>
                </a:lnTo>
                <a:lnTo>
                  <a:pt x="254507" y="50291"/>
                </a:lnTo>
                <a:lnTo>
                  <a:pt x="246125" y="60959"/>
                </a:lnTo>
                <a:lnTo>
                  <a:pt x="242315" y="66293"/>
                </a:lnTo>
                <a:lnTo>
                  <a:pt x="265937" y="82295"/>
                </a:lnTo>
                <a:lnTo>
                  <a:pt x="269747" y="76961"/>
                </a:lnTo>
                <a:lnTo>
                  <a:pt x="277367" y="67055"/>
                </a:lnTo>
                <a:lnTo>
                  <a:pt x="282701" y="60959"/>
                </a:lnTo>
                <a:close/>
              </a:path>
              <a:path w="678179" h="3564890">
                <a:moveTo>
                  <a:pt x="321563" y="31241"/>
                </a:moveTo>
                <a:lnTo>
                  <a:pt x="311657" y="4571"/>
                </a:lnTo>
                <a:lnTo>
                  <a:pt x="307847" y="6095"/>
                </a:lnTo>
                <a:lnTo>
                  <a:pt x="297941" y="10667"/>
                </a:lnTo>
                <a:lnTo>
                  <a:pt x="288797" y="16001"/>
                </a:lnTo>
                <a:lnTo>
                  <a:pt x="283463" y="20573"/>
                </a:lnTo>
                <a:lnTo>
                  <a:pt x="300989" y="43433"/>
                </a:lnTo>
                <a:lnTo>
                  <a:pt x="306323" y="38861"/>
                </a:lnTo>
                <a:lnTo>
                  <a:pt x="320039" y="31241"/>
                </a:lnTo>
                <a:lnTo>
                  <a:pt x="321563" y="31241"/>
                </a:lnTo>
                <a:close/>
              </a:path>
              <a:path w="678179" h="3564890">
                <a:moveTo>
                  <a:pt x="377951" y="9905"/>
                </a:moveTo>
                <a:lnTo>
                  <a:pt x="368807" y="5333"/>
                </a:lnTo>
                <a:lnTo>
                  <a:pt x="358901" y="1523"/>
                </a:lnTo>
                <a:lnTo>
                  <a:pt x="348233" y="0"/>
                </a:lnTo>
                <a:lnTo>
                  <a:pt x="345947" y="0"/>
                </a:lnTo>
                <a:lnTo>
                  <a:pt x="343661" y="28193"/>
                </a:lnTo>
                <a:lnTo>
                  <a:pt x="346709" y="28193"/>
                </a:lnTo>
                <a:lnTo>
                  <a:pt x="352805" y="29717"/>
                </a:lnTo>
                <a:lnTo>
                  <a:pt x="359663" y="32003"/>
                </a:lnTo>
                <a:lnTo>
                  <a:pt x="365759" y="35051"/>
                </a:lnTo>
                <a:lnTo>
                  <a:pt x="377951" y="9905"/>
                </a:lnTo>
                <a:close/>
              </a:path>
              <a:path w="678179" h="3564890">
                <a:moveTo>
                  <a:pt x="425195" y="51815"/>
                </a:moveTo>
                <a:lnTo>
                  <a:pt x="422909" y="49529"/>
                </a:lnTo>
                <a:lnTo>
                  <a:pt x="414527" y="39623"/>
                </a:lnTo>
                <a:lnTo>
                  <a:pt x="406145" y="30479"/>
                </a:lnTo>
                <a:lnTo>
                  <a:pt x="403859" y="28955"/>
                </a:lnTo>
                <a:lnTo>
                  <a:pt x="384809" y="50291"/>
                </a:lnTo>
                <a:lnTo>
                  <a:pt x="387095" y="51815"/>
                </a:lnTo>
                <a:lnTo>
                  <a:pt x="401573" y="67817"/>
                </a:lnTo>
                <a:lnTo>
                  <a:pt x="402335" y="69341"/>
                </a:lnTo>
                <a:lnTo>
                  <a:pt x="425195" y="51815"/>
                </a:lnTo>
                <a:close/>
              </a:path>
              <a:path w="678179" h="3564890">
                <a:moveTo>
                  <a:pt x="457199" y="102107"/>
                </a:moveTo>
                <a:lnTo>
                  <a:pt x="455675" y="99059"/>
                </a:lnTo>
                <a:lnTo>
                  <a:pt x="447293" y="85343"/>
                </a:lnTo>
                <a:lnTo>
                  <a:pt x="441959" y="76961"/>
                </a:lnTo>
                <a:lnTo>
                  <a:pt x="417575" y="91439"/>
                </a:lnTo>
                <a:lnTo>
                  <a:pt x="423671" y="100583"/>
                </a:lnTo>
                <a:lnTo>
                  <a:pt x="430530" y="113537"/>
                </a:lnTo>
                <a:lnTo>
                  <a:pt x="432053" y="115823"/>
                </a:lnTo>
                <a:lnTo>
                  <a:pt x="457199" y="102107"/>
                </a:lnTo>
                <a:close/>
              </a:path>
              <a:path w="678179" h="3564890">
                <a:moveTo>
                  <a:pt x="481583" y="154685"/>
                </a:moveTo>
                <a:lnTo>
                  <a:pt x="478535" y="146303"/>
                </a:lnTo>
                <a:lnTo>
                  <a:pt x="470916" y="130301"/>
                </a:lnTo>
                <a:lnTo>
                  <a:pt x="470153" y="128015"/>
                </a:lnTo>
                <a:lnTo>
                  <a:pt x="444245" y="140969"/>
                </a:lnTo>
                <a:lnTo>
                  <a:pt x="445007" y="142493"/>
                </a:lnTo>
                <a:lnTo>
                  <a:pt x="452627" y="158495"/>
                </a:lnTo>
                <a:lnTo>
                  <a:pt x="455675" y="166115"/>
                </a:lnTo>
                <a:lnTo>
                  <a:pt x="481583" y="154685"/>
                </a:lnTo>
                <a:close/>
              </a:path>
              <a:path w="678179" h="3564890">
                <a:moveTo>
                  <a:pt x="502919" y="209549"/>
                </a:moveTo>
                <a:lnTo>
                  <a:pt x="499871" y="201929"/>
                </a:lnTo>
                <a:lnTo>
                  <a:pt x="493013" y="182879"/>
                </a:lnTo>
                <a:lnTo>
                  <a:pt x="493013" y="182117"/>
                </a:lnTo>
                <a:lnTo>
                  <a:pt x="466343" y="192023"/>
                </a:lnTo>
                <a:lnTo>
                  <a:pt x="466343" y="192785"/>
                </a:lnTo>
                <a:lnTo>
                  <a:pt x="473202" y="211835"/>
                </a:lnTo>
                <a:lnTo>
                  <a:pt x="475488" y="218693"/>
                </a:lnTo>
                <a:lnTo>
                  <a:pt x="502919" y="209549"/>
                </a:lnTo>
                <a:close/>
              </a:path>
              <a:path w="678179" h="3564890">
                <a:moveTo>
                  <a:pt x="520445" y="263651"/>
                </a:moveTo>
                <a:lnTo>
                  <a:pt x="514349" y="243077"/>
                </a:lnTo>
                <a:lnTo>
                  <a:pt x="512063" y="236219"/>
                </a:lnTo>
                <a:lnTo>
                  <a:pt x="484631" y="245363"/>
                </a:lnTo>
                <a:lnTo>
                  <a:pt x="486917" y="252221"/>
                </a:lnTo>
                <a:lnTo>
                  <a:pt x="493013" y="272795"/>
                </a:lnTo>
                <a:lnTo>
                  <a:pt x="520445" y="263651"/>
                </a:lnTo>
                <a:close/>
              </a:path>
              <a:path w="678179" h="3564890">
                <a:moveTo>
                  <a:pt x="536447" y="319277"/>
                </a:moveTo>
                <a:lnTo>
                  <a:pt x="534161" y="311657"/>
                </a:lnTo>
                <a:lnTo>
                  <a:pt x="528827" y="291845"/>
                </a:lnTo>
                <a:lnTo>
                  <a:pt x="501395" y="299465"/>
                </a:lnTo>
                <a:lnTo>
                  <a:pt x="506730" y="319277"/>
                </a:lnTo>
                <a:lnTo>
                  <a:pt x="509016" y="326897"/>
                </a:lnTo>
                <a:lnTo>
                  <a:pt x="536447" y="319277"/>
                </a:lnTo>
                <a:close/>
              </a:path>
              <a:path w="678179" h="3564890">
                <a:moveTo>
                  <a:pt x="550163" y="374903"/>
                </a:moveTo>
                <a:lnTo>
                  <a:pt x="547116" y="361187"/>
                </a:lnTo>
                <a:lnTo>
                  <a:pt x="543305" y="347471"/>
                </a:lnTo>
                <a:lnTo>
                  <a:pt x="515873" y="354329"/>
                </a:lnTo>
                <a:lnTo>
                  <a:pt x="519683" y="368045"/>
                </a:lnTo>
                <a:lnTo>
                  <a:pt x="522731" y="381761"/>
                </a:lnTo>
                <a:lnTo>
                  <a:pt x="550163" y="374903"/>
                </a:lnTo>
                <a:close/>
              </a:path>
              <a:path w="678179" h="3564890">
                <a:moveTo>
                  <a:pt x="563118" y="431291"/>
                </a:moveTo>
                <a:lnTo>
                  <a:pt x="559307" y="414527"/>
                </a:lnTo>
                <a:lnTo>
                  <a:pt x="557021" y="403097"/>
                </a:lnTo>
                <a:lnTo>
                  <a:pt x="528827" y="409193"/>
                </a:lnTo>
                <a:lnTo>
                  <a:pt x="531876" y="420623"/>
                </a:lnTo>
                <a:lnTo>
                  <a:pt x="534924" y="437387"/>
                </a:lnTo>
                <a:lnTo>
                  <a:pt x="563118" y="431291"/>
                </a:lnTo>
                <a:close/>
              </a:path>
              <a:path w="678179" h="3564890">
                <a:moveTo>
                  <a:pt x="574547" y="487679"/>
                </a:moveTo>
                <a:lnTo>
                  <a:pt x="571499" y="470153"/>
                </a:lnTo>
                <a:lnTo>
                  <a:pt x="569213" y="459485"/>
                </a:lnTo>
                <a:lnTo>
                  <a:pt x="541019" y="464819"/>
                </a:lnTo>
                <a:lnTo>
                  <a:pt x="543305" y="475487"/>
                </a:lnTo>
                <a:lnTo>
                  <a:pt x="546354" y="493013"/>
                </a:lnTo>
                <a:lnTo>
                  <a:pt x="574547" y="487679"/>
                </a:lnTo>
                <a:close/>
              </a:path>
              <a:path w="678179" h="3564890">
                <a:moveTo>
                  <a:pt x="585216" y="544067"/>
                </a:moveTo>
                <a:lnTo>
                  <a:pt x="582930" y="528827"/>
                </a:lnTo>
                <a:lnTo>
                  <a:pt x="579882" y="515873"/>
                </a:lnTo>
                <a:lnTo>
                  <a:pt x="551688" y="521207"/>
                </a:lnTo>
                <a:lnTo>
                  <a:pt x="554735" y="534161"/>
                </a:lnTo>
                <a:lnTo>
                  <a:pt x="557021" y="548639"/>
                </a:lnTo>
                <a:lnTo>
                  <a:pt x="585216" y="544067"/>
                </a:lnTo>
                <a:close/>
              </a:path>
              <a:path w="678179" h="3564890">
                <a:moveTo>
                  <a:pt x="595121" y="600455"/>
                </a:moveTo>
                <a:lnTo>
                  <a:pt x="593597" y="590549"/>
                </a:lnTo>
                <a:lnTo>
                  <a:pt x="589788" y="572261"/>
                </a:lnTo>
                <a:lnTo>
                  <a:pt x="562355" y="576833"/>
                </a:lnTo>
                <a:lnTo>
                  <a:pt x="565404" y="595121"/>
                </a:lnTo>
                <a:lnTo>
                  <a:pt x="566927" y="605027"/>
                </a:lnTo>
                <a:lnTo>
                  <a:pt x="595121" y="600455"/>
                </a:lnTo>
                <a:close/>
              </a:path>
              <a:path w="678179" h="3564890">
                <a:moveTo>
                  <a:pt x="604266" y="656843"/>
                </a:moveTo>
                <a:lnTo>
                  <a:pt x="603504" y="654557"/>
                </a:lnTo>
                <a:lnTo>
                  <a:pt x="599693" y="628649"/>
                </a:lnTo>
                <a:lnTo>
                  <a:pt x="571499" y="633221"/>
                </a:lnTo>
                <a:lnTo>
                  <a:pt x="575310" y="659129"/>
                </a:lnTo>
                <a:lnTo>
                  <a:pt x="575310" y="661415"/>
                </a:lnTo>
                <a:lnTo>
                  <a:pt x="604266" y="656843"/>
                </a:lnTo>
                <a:close/>
              </a:path>
              <a:path w="678179" h="3564890">
                <a:moveTo>
                  <a:pt x="611885" y="713993"/>
                </a:moveTo>
                <a:lnTo>
                  <a:pt x="608076" y="685799"/>
                </a:lnTo>
                <a:lnTo>
                  <a:pt x="579882" y="689609"/>
                </a:lnTo>
                <a:lnTo>
                  <a:pt x="583691" y="717803"/>
                </a:lnTo>
                <a:lnTo>
                  <a:pt x="611885" y="713993"/>
                </a:lnTo>
                <a:close/>
              </a:path>
              <a:path w="678179" h="3564890">
                <a:moveTo>
                  <a:pt x="619505" y="770381"/>
                </a:moveTo>
                <a:lnTo>
                  <a:pt x="615696" y="742187"/>
                </a:lnTo>
                <a:lnTo>
                  <a:pt x="587502" y="745997"/>
                </a:lnTo>
                <a:lnTo>
                  <a:pt x="591311" y="774191"/>
                </a:lnTo>
                <a:lnTo>
                  <a:pt x="619505" y="770381"/>
                </a:lnTo>
                <a:close/>
              </a:path>
              <a:path w="678179" h="3564890">
                <a:moveTo>
                  <a:pt x="626363" y="827531"/>
                </a:moveTo>
                <a:lnTo>
                  <a:pt x="623316" y="799337"/>
                </a:lnTo>
                <a:lnTo>
                  <a:pt x="595121" y="802385"/>
                </a:lnTo>
                <a:lnTo>
                  <a:pt x="598169" y="830579"/>
                </a:lnTo>
                <a:lnTo>
                  <a:pt x="626363" y="827531"/>
                </a:lnTo>
                <a:close/>
              </a:path>
              <a:path w="678179" h="3564890">
                <a:moveTo>
                  <a:pt x="633221" y="884681"/>
                </a:moveTo>
                <a:lnTo>
                  <a:pt x="630174" y="855725"/>
                </a:lnTo>
                <a:lnTo>
                  <a:pt x="601218" y="859535"/>
                </a:lnTo>
                <a:lnTo>
                  <a:pt x="602741" y="866393"/>
                </a:lnTo>
                <a:lnTo>
                  <a:pt x="604266" y="887729"/>
                </a:lnTo>
                <a:lnTo>
                  <a:pt x="633221" y="884681"/>
                </a:lnTo>
                <a:close/>
              </a:path>
              <a:path w="678179" h="3564890">
                <a:moveTo>
                  <a:pt x="639318" y="941069"/>
                </a:moveTo>
                <a:lnTo>
                  <a:pt x="638555" y="937259"/>
                </a:lnTo>
                <a:lnTo>
                  <a:pt x="636269" y="912875"/>
                </a:lnTo>
                <a:lnTo>
                  <a:pt x="607313" y="915923"/>
                </a:lnTo>
                <a:lnTo>
                  <a:pt x="610361" y="940307"/>
                </a:lnTo>
                <a:lnTo>
                  <a:pt x="610361" y="944117"/>
                </a:lnTo>
                <a:lnTo>
                  <a:pt x="639318" y="941069"/>
                </a:lnTo>
                <a:close/>
              </a:path>
              <a:path w="678179" h="3564890">
                <a:moveTo>
                  <a:pt x="644652" y="998219"/>
                </a:moveTo>
                <a:lnTo>
                  <a:pt x="641604" y="970025"/>
                </a:lnTo>
                <a:lnTo>
                  <a:pt x="613410" y="972311"/>
                </a:lnTo>
                <a:lnTo>
                  <a:pt x="615696" y="1001267"/>
                </a:lnTo>
                <a:lnTo>
                  <a:pt x="644652" y="998219"/>
                </a:lnTo>
                <a:close/>
              </a:path>
              <a:path w="678179" h="3564890">
                <a:moveTo>
                  <a:pt x="649224" y="1055369"/>
                </a:moveTo>
                <a:lnTo>
                  <a:pt x="646938" y="1027175"/>
                </a:lnTo>
                <a:lnTo>
                  <a:pt x="618743" y="1029461"/>
                </a:lnTo>
                <a:lnTo>
                  <a:pt x="621030" y="1057655"/>
                </a:lnTo>
                <a:lnTo>
                  <a:pt x="649224" y="1055369"/>
                </a:lnTo>
                <a:close/>
              </a:path>
              <a:path w="678179" h="3564890">
                <a:moveTo>
                  <a:pt x="653796" y="1112519"/>
                </a:moveTo>
                <a:lnTo>
                  <a:pt x="651510" y="1083563"/>
                </a:lnTo>
                <a:lnTo>
                  <a:pt x="623316" y="1086611"/>
                </a:lnTo>
                <a:lnTo>
                  <a:pt x="624077" y="1094993"/>
                </a:lnTo>
                <a:lnTo>
                  <a:pt x="625602" y="1114805"/>
                </a:lnTo>
                <a:lnTo>
                  <a:pt x="653796" y="1112519"/>
                </a:lnTo>
                <a:close/>
              </a:path>
              <a:path w="678179" h="3564890">
                <a:moveTo>
                  <a:pt x="657606" y="1169669"/>
                </a:moveTo>
                <a:lnTo>
                  <a:pt x="656082" y="1140713"/>
                </a:lnTo>
                <a:lnTo>
                  <a:pt x="627126" y="1142999"/>
                </a:lnTo>
                <a:lnTo>
                  <a:pt x="629412" y="1171955"/>
                </a:lnTo>
                <a:lnTo>
                  <a:pt x="657606" y="1169669"/>
                </a:lnTo>
                <a:close/>
              </a:path>
              <a:path w="678179" h="3564890">
                <a:moveTo>
                  <a:pt x="661416" y="1226819"/>
                </a:moveTo>
                <a:lnTo>
                  <a:pt x="659892" y="1197863"/>
                </a:lnTo>
                <a:lnTo>
                  <a:pt x="630936" y="1200149"/>
                </a:lnTo>
                <a:lnTo>
                  <a:pt x="633222" y="1228343"/>
                </a:lnTo>
                <a:lnTo>
                  <a:pt x="661416" y="1226819"/>
                </a:lnTo>
                <a:close/>
              </a:path>
              <a:path w="678179" h="3564890">
                <a:moveTo>
                  <a:pt x="664464" y="1283969"/>
                </a:moveTo>
                <a:lnTo>
                  <a:pt x="663702" y="1255775"/>
                </a:lnTo>
                <a:lnTo>
                  <a:pt x="634746" y="1256537"/>
                </a:lnTo>
                <a:lnTo>
                  <a:pt x="636270" y="1285493"/>
                </a:lnTo>
                <a:lnTo>
                  <a:pt x="664464" y="1283969"/>
                </a:lnTo>
                <a:close/>
              </a:path>
              <a:path w="678179" h="3564890">
                <a:moveTo>
                  <a:pt x="667512" y="1341119"/>
                </a:moveTo>
                <a:lnTo>
                  <a:pt x="667512" y="1339595"/>
                </a:lnTo>
                <a:lnTo>
                  <a:pt x="665988" y="1312163"/>
                </a:lnTo>
                <a:lnTo>
                  <a:pt x="637794" y="1313687"/>
                </a:lnTo>
                <a:lnTo>
                  <a:pt x="639318" y="1341119"/>
                </a:lnTo>
                <a:lnTo>
                  <a:pt x="639318" y="1342643"/>
                </a:lnTo>
                <a:lnTo>
                  <a:pt x="667512" y="1341119"/>
                </a:lnTo>
                <a:close/>
              </a:path>
              <a:path w="678179" h="3564890">
                <a:moveTo>
                  <a:pt x="670560" y="1398269"/>
                </a:moveTo>
                <a:lnTo>
                  <a:pt x="669036" y="1370075"/>
                </a:lnTo>
                <a:lnTo>
                  <a:pt x="640080" y="1370837"/>
                </a:lnTo>
                <a:lnTo>
                  <a:pt x="641604" y="1399793"/>
                </a:lnTo>
                <a:lnTo>
                  <a:pt x="670560" y="1398269"/>
                </a:lnTo>
                <a:close/>
              </a:path>
              <a:path w="678179" h="3564890">
                <a:moveTo>
                  <a:pt x="672084" y="1455419"/>
                </a:moveTo>
                <a:lnTo>
                  <a:pt x="671322" y="1427225"/>
                </a:lnTo>
                <a:lnTo>
                  <a:pt x="643128" y="1427987"/>
                </a:lnTo>
                <a:lnTo>
                  <a:pt x="643890" y="1456181"/>
                </a:lnTo>
                <a:lnTo>
                  <a:pt x="672084" y="1455419"/>
                </a:lnTo>
                <a:close/>
              </a:path>
              <a:path w="678179" h="3564890">
                <a:moveTo>
                  <a:pt x="674370" y="1512569"/>
                </a:moveTo>
                <a:lnTo>
                  <a:pt x="673608" y="1484375"/>
                </a:lnTo>
                <a:lnTo>
                  <a:pt x="644652" y="1485137"/>
                </a:lnTo>
                <a:lnTo>
                  <a:pt x="645414" y="1513331"/>
                </a:lnTo>
                <a:lnTo>
                  <a:pt x="674370" y="1512569"/>
                </a:lnTo>
                <a:close/>
              </a:path>
              <a:path w="678179" h="3564890">
                <a:moveTo>
                  <a:pt x="675132" y="1569719"/>
                </a:moveTo>
                <a:lnTo>
                  <a:pt x="675132" y="1541525"/>
                </a:lnTo>
                <a:lnTo>
                  <a:pt x="646176" y="1542287"/>
                </a:lnTo>
                <a:lnTo>
                  <a:pt x="646938" y="1570481"/>
                </a:lnTo>
                <a:lnTo>
                  <a:pt x="675132" y="1569719"/>
                </a:lnTo>
                <a:close/>
              </a:path>
              <a:path w="678179" h="3564890">
                <a:moveTo>
                  <a:pt x="676656" y="1626869"/>
                </a:moveTo>
                <a:lnTo>
                  <a:pt x="675894" y="1600961"/>
                </a:lnTo>
                <a:lnTo>
                  <a:pt x="675894" y="1598675"/>
                </a:lnTo>
                <a:lnTo>
                  <a:pt x="647700" y="1599437"/>
                </a:lnTo>
                <a:lnTo>
                  <a:pt x="647700" y="1627631"/>
                </a:lnTo>
                <a:lnTo>
                  <a:pt x="676656" y="1626869"/>
                </a:lnTo>
                <a:close/>
              </a:path>
              <a:path w="678179" h="3564890">
                <a:moveTo>
                  <a:pt x="677418" y="1684019"/>
                </a:moveTo>
                <a:lnTo>
                  <a:pt x="676656" y="1655825"/>
                </a:lnTo>
                <a:lnTo>
                  <a:pt x="648462" y="1655825"/>
                </a:lnTo>
                <a:lnTo>
                  <a:pt x="648462" y="1684781"/>
                </a:lnTo>
                <a:lnTo>
                  <a:pt x="677418" y="1684019"/>
                </a:lnTo>
                <a:close/>
              </a:path>
              <a:path w="678179" h="3564890">
                <a:moveTo>
                  <a:pt x="677418" y="1741931"/>
                </a:moveTo>
                <a:lnTo>
                  <a:pt x="677418" y="1712975"/>
                </a:lnTo>
                <a:lnTo>
                  <a:pt x="649224" y="1712975"/>
                </a:lnTo>
                <a:lnTo>
                  <a:pt x="649224" y="1741931"/>
                </a:lnTo>
                <a:lnTo>
                  <a:pt x="677418" y="1741931"/>
                </a:lnTo>
                <a:close/>
              </a:path>
              <a:path w="678179" h="3564890">
                <a:moveTo>
                  <a:pt x="678180" y="1799081"/>
                </a:moveTo>
                <a:lnTo>
                  <a:pt x="678180" y="1770125"/>
                </a:lnTo>
                <a:lnTo>
                  <a:pt x="649224" y="1770125"/>
                </a:lnTo>
                <a:lnTo>
                  <a:pt x="649224" y="1799081"/>
                </a:lnTo>
                <a:lnTo>
                  <a:pt x="678180" y="1799081"/>
                </a:lnTo>
                <a:close/>
              </a:path>
              <a:path w="678179" h="3564890">
                <a:moveTo>
                  <a:pt x="677418" y="1856231"/>
                </a:moveTo>
                <a:lnTo>
                  <a:pt x="677418" y="1827275"/>
                </a:lnTo>
                <a:lnTo>
                  <a:pt x="649224" y="1827275"/>
                </a:lnTo>
                <a:lnTo>
                  <a:pt x="649224" y="1856231"/>
                </a:lnTo>
                <a:lnTo>
                  <a:pt x="677418" y="1856231"/>
                </a:lnTo>
                <a:close/>
              </a:path>
              <a:path w="678179" h="3564890">
                <a:moveTo>
                  <a:pt x="677418" y="1884425"/>
                </a:moveTo>
                <a:lnTo>
                  <a:pt x="648462" y="1884425"/>
                </a:lnTo>
                <a:lnTo>
                  <a:pt x="648462" y="1912619"/>
                </a:lnTo>
                <a:lnTo>
                  <a:pt x="676656" y="1913381"/>
                </a:lnTo>
                <a:lnTo>
                  <a:pt x="677418" y="1884425"/>
                </a:lnTo>
                <a:close/>
              </a:path>
              <a:path w="678179" h="3564890">
                <a:moveTo>
                  <a:pt x="676656" y="1941575"/>
                </a:moveTo>
                <a:lnTo>
                  <a:pt x="647700" y="1941575"/>
                </a:lnTo>
                <a:lnTo>
                  <a:pt x="647700" y="1969769"/>
                </a:lnTo>
                <a:lnTo>
                  <a:pt x="675894" y="1970531"/>
                </a:lnTo>
                <a:lnTo>
                  <a:pt x="675894" y="1962911"/>
                </a:lnTo>
                <a:lnTo>
                  <a:pt x="676656" y="1941575"/>
                </a:lnTo>
                <a:close/>
              </a:path>
              <a:path w="678179" h="3564890">
                <a:moveTo>
                  <a:pt x="675132" y="1999487"/>
                </a:moveTo>
                <a:lnTo>
                  <a:pt x="646938" y="1998725"/>
                </a:lnTo>
                <a:lnTo>
                  <a:pt x="646176" y="2026919"/>
                </a:lnTo>
                <a:lnTo>
                  <a:pt x="674370" y="2027681"/>
                </a:lnTo>
                <a:lnTo>
                  <a:pt x="675132" y="1999487"/>
                </a:lnTo>
                <a:close/>
              </a:path>
              <a:path w="678179" h="3564890">
                <a:moveTo>
                  <a:pt x="674370" y="2056637"/>
                </a:moveTo>
                <a:lnTo>
                  <a:pt x="645414" y="2055113"/>
                </a:lnTo>
                <a:lnTo>
                  <a:pt x="644652" y="2084069"/>
                </a:lnTo>
                <a:lnTo>
                  <a:pt x="672846" y="2084831"/>
                </a:lnTo>
                <a:lnTo>
                  <a:pt x="674370" y="2056637"/>
                </a:lnTo>
                <a:close/>
              </a:path>
              <a:path w="678179" h="3564890">
                <a:moveTo>
                  <a:pt x="672084" y="2113787"/>
                </a:moveTo>
                <a:lnTo>
                  <a:pt x="643890" y="2112263"/>
                </a:lnTo>
                <a:lnTo>
                  <a:pt x="643128" y="2138171"/>
                </a:lnTo>
                <a:lnTo>
                  <a:pt x="642366" y="2141219"/>
                </a:lnTo>
                <a:lnTo>
                  <a:pt x="671322" y="2141981"/>
                </a:lnTo>
                <a:lnTo>
                  <a:pt x="671322" y="2138933"/>
                </a:lnTo>
                <a:lnTo>
                  <a:pt x="672084" y="2113787"/>
                </a:lnTo>
                <a:close/>
              </a:path>
              <a:path w="678179" h="3564890">
                <a:moveTo>
                  <a:pt x="669798" y="2170937"/>
                </a:moveTo>
                <a:lnTo>
                  <a:pt x="641604" y="2169413"/>
                </a:lnTo>
                <a:lnTo>
                  <a:pt x="640080" y="2198369"/>
                </a:lnTo>
                <a:lnTo>
                  <a:pt x="669036" y="2199131"/>
                </a:lnTo>
                <a:lnTo>
                  <a:pt x="669798" y="2170937"/>
                </a:lnTo>
                <a:close/>
              </a:path>
              <a:path w="678179" h="3564890">
                <a:moveTo>
                  <a:pt x="667512" y="2228087"/>
                </a:moveTo>
                <a:lnTo>
                  <a:pt x="639318" y="2226563"/>
                </a:lnTo>
                <a:lnTo>
                  <a:pt x="637794" y="2254757"/>
                </a:lnTo>
                <a:lnTo>
                  <a:pt x="665988" y="2256281"/>
                </a:lnTo>
                <a:lnTo>
                  <a:pt x="667512" y="2228087"/>
                </a:lnTo>
                <a:close/>
              </a:path>
              <a:path w="678179" h="3564890">
                <a:moveTo>
                  <a:pt x="664464" y="2285237"/>
                </a:moveTo>
                <a:lnTo>
                  <a:pt x="636270" y="2283713"/>
                </a:lnTo>
                <a:lnTo>
                  <a:pt x="634746" y="2307335"/>
                </a:lnTo>
                <a:lnTo>
                  <a:pt x="634746" y="2311907"/>
                </a:lnTo>
                <a:lnTo>
                  <a:pt x="662940" y="2313431"/>
                </a:lnTo>
                <a:lnTo>
                  <a:pt x="663702" y="2308859"/>
                </a:lnTo>
                <a:lnTo>
                  <a:pt x="664464" y="2285237"/>
                </a:lnTo>
                <a:close/>
              </a:path>
              <a:path w="678179" h="3564890">
                <a:moveTo>
                  <a:pt x="661416" y="2342387"/>
                </a:moveTo>
                <a:lnTo>
                  <a:pt x="632460" y="2340863"/>
                </a:lnTo>
                <a:lnTo>
                  <a:pt x="630936" y="2369057"/>
                </a:lnTo>
                <a:lnTo>
                  <a:pt x="659130" y="2370581"/>
                </a:lnTo>
                <a:lnTo>
                  <a:pt x="661416" y="2342387"/>
                </a:lnTo>
                <a:close/>
              </a:path>
              <a:path w="678179" h="3564890">
                <a:moveTo>
                  <a:pt x="657606" y="2399537"/>
                </a:moveTo>
                <a:lnTo>
                  <a:pt x="629412" y="2397251"/>
                </a:lnTo>
                <a:lnTo>
                  <a:pt x="627126" y="2426207"/>
                </a:lnTo>
                <a:lnTo>
                  <a:pt x="655320" y="2427731"/>
                </a:lnTo>
                <a:lnTo>
                  <a:pt x="657606" y="2399537"/>
                </a:lnTo>
                <a:close/>
              </a:path>
              <a:path w="678179" h="3564890">
                <a:moveTo>
                  <a:pt x="653796" y="2456687"/>
                </a:moveTo>
                <a:lnTo>
                  <a:pt x="624840" y="2454401"/>
                </a:lnTo>
                <a:lnTo>
                  <a:pt x="624078" y="2469641"/>
                </a:lnTo>
                <a:lnTo>
                  <a:pt x="622554" y="2482595"/>
                </a:lnTo>
                <a:lnTo>
                  <a:pt x="651510" y="2484881"/>
                </a:lnTo>
                <a:lnTo>
                  <a:pt x="652272" y="2471165"/>
                </a:lnTo>
                <a:lnTo>
                  <a:pt x="653796" y="2456687"/>
                </a:lnTo>
                <a:close/>
              </a:path>
              <a:path w="678179" h="3564890">
                <a:moveTo>
                  <a:pt x="649224" y="2513837"/>
                </a:moveTo>
                <a:lnTo>
                  <a:pt x="620268" y="2511551"/>
                </a:lnTo>
                <a:lnTo>
                  <a:pt x="617982" y="2539745"/>
                </a:lnTo>
                <a:lnTo>
                  <a:pt x="646176" y="2542031"/>
                </a:lnTo>
                <a:lnTo>
                  <a:pt x="649224" y="2513837"/>
                </a:lnTo>
                <a:close/>
              </a:path>
              <a:path w="678179" h="3564890">
                <a:moveTo>
                  <a:pt x="643890" y="2570987"/>
                </a:moveTo>
                <a:lnTo>
                  <a:pt x="615696" y="2567939"/>
                </a:lnTo>
                <a:lnTo>
                  <a:pt x="612648" y="2596133"/>
                </a:lnTo>
                <a:lnTo>
                  <a:pt x="640842" y="2599181"/>
                </a:lnTo>
                <a:lnTo>
                  <a:pt x="643890" y="2570987"/>
                </a:lnTo>
                <a:close/>
              </a:path>
              <a:path w="678179" h="3564890">
                <a:moveTo>
                  <a:pt x="638556" y="2627375"/>
                </a:moveTo>
                <a:lnTo>
                  <a:pt x="610362" y="2625089"/>
                </a:lnTo>
                <a:lnTo>
                  <a:pt x="607314" y="2653283"/>
                </a:lnTo>
                <a:lnTo>
                  <a:pt x="635508" y="2656331"/>
                </a:lnTo>
                <a:lnTo>
                  <a:pt x="638556" y="2627375"/>
                </a:lnTo>
                <a:close/>
              </a:path>
              <a:path w="678179" h="3564890">
                <a:moveTo>
                  <a:pt x="632460" y="2684525"/>
                </a:moveTo>
                <a:lnTo>
                  <a:pt x="604266" y="2681477"/>
                </a:lnTo>
                <a:lnTo>
                  <a:pt x="602742" y="2697479"/>
                </a:lnTo>
                <a:lnTo>
                  <a:pt x="601218" y="2709671"/>
                </a:lnTo>
                <a:lnTo>
                  <a:pt x="629412" y="2713481"/>
                </a:lnTo>
                <a:lnTo>
                  <a:pt x="630936" y="2700527"/>
                </a:lnTo>
                <a:lnTo>
                  <a:pt x="632460" y="2684525"/>
                </a:lnTo>
                <a:close/>
              </a:path>
              <a:path w="678179" h="3564890">
                <a:moveTo>
                  <a:pt x="626364" y="2741675"/>
                </a:moveTo>
                <a:lnTo>
                  <a:pt x="597408" y="2737865"/>
                </a:lnTo>
                <a:lnTo>
                  <a:pt x="594360" y="2766821"/>
                </a:lnTo>
                <a:lnTo>
                  <a:pt x="622554" y="2769869"/>
                </a:lnTo>
                <a:lnTo>
                  <a:pt x="626364" y="2741675"/>
                </a:lnTo>
                <a:close/>
              </a:path>
              <a:path w="678179" h="3564890">
                <a:moveTo>
                  <a:pt x="618744" y="2798063"/>
                </a:moveTo>
                <a:lnTo>
                  <a:pt x="590550" y="2795015"/>
                </a:lnTo>
                <a:lnTo>
                  <a:pt x="586740" y="2823209"/>
                </a:lnTo>
                <a:lnTo>
                  <a:pt x="614934" y="2827019"/>
                </a:lnTo>
                <a:lnTo>
                  <a:pt x="618744" y="2798063"/>
                </a:lnTo>
                <a:close/>
              </a:path>
              <a:path w="678179" h="3564890">
                <a:moveTo>
                  <a:pt x="611124" y="2855213"/>
                </a:moveTo>
                <a:lnTo>
                  <a:pt x="582930" y="2851404"/>
                </a:lnTo>
                <a:lnTo>
                  <a:pt x="579120" y="2879597"/>
                </a:lnTo>
                <a:lnTo>
                  <a:pt x="607314" y="2883407"/>
                </a:lnTo>
                <a:lnTo>
                  <a:pt x="611124" y="2855213"/>
                </a:lnTo>
                <a:close/>
              </a:path>
              <a:path w="678179" h="3564890">
                <a:moveTo>
                  <a:pt x="603504" y="2912363"/>
                </a:moveTo>
                <a:lnTo>
                  <a:pt x="574548" y="2907791"/>
                </a:lnTo>
                <a:lnTo>
                  <a:pt x="570738" y="2935985"/>
                </a:lnTo>
                <a:lnTo>
                  <a:pt x="598932" y="2940557"/>
                </a:lnTo>
                <a:lnTo>
                  <a:pt x="603504" y="2912363"/>
                </a:lnTo>
                <a:close/>
              </a:path>
              <a:path w="678179" h="3564890">
                <a:moveTo>
                  <a:pt x="594360" y="2968751"/>
                </a:moveTo>
                <a:lnTo>
                  <a:pt x="566166" y="2964179"/>
                </a:lnTo>
                <a:lnTo>
                  <a:pt x="565404" y="2968751"/>
                </a:lnTo>
                <a:lnTo>
                  <a:pt x="560832" y="2991611"/>
                </a:lnTo>
                <a:lnTo>
                  <a:pt x="589026" y="2996945"/>
                </a:lnTo>
                <a:lnTo>
                  <a:pt x="593598" y="2973323"/>
                </a:lnTo>
                <a:lnTo>
                  <a:pt x="594360" y="2968751"/>
                </a:lnTo>
                <a:close/>
              </a:path>
              <a:path w="678179" h="3564890">
                <a:moveTo>
                  <a:pt x="584454" y="3025139"/>
                </a:moveTo>
                <a:lnTo>
                  <a:pt x="556260" y="3019805"/>
                </a:lnTo>
                <a:lnTo>
                  <a:pt x="554736" y="3029711"/>
                </a:lnTo>
                <a:lnTo>
                  <a:pt x="550926" y="3047999"/>
                </a:lnTo>
                <a:lnTo>
                  <a:pt x="579120" y="3053333"/>
                </a:lnTo>
                <a:lnTo>
                  <a:pt x="582930" y="3035045"/>
                </a:lnTo>
                <a:lnTo>
                  <a:pt x="584454" y="3025139"/>
                </a:lnTo>
                <a:close/>
              </a:path>
              <a:path w="678179" h="3564890">
                <a:moveTo>
                  <a:pt x="573786" y="3081527"/>
                </a:moveTo>
                <a:lnTo>
                  <a:pt x="545592" y="3076193"/>
                </a:lnTo>
                <a:lnTo>
                  <a:pt x="543306" y="3088385"/>
                </a:lnTo>
                <a:lnTo>
                  <a:pt x="540258" y="3103625"/>
                </a:lnTo>
                <a:lnTo>
                  <a:pt x="567690" y="3109721"/>
                </a:lnTo>
                <a:lnTo>
                  <a:pt x="571500" y="3093719"/>
                </a:lnTo>
                <a:lnTo>
                  <a:pt x="573786" y="3081527"/>
                </a:lnTo>
                <a:close/>
              </a:path>
              <a:path w="678179" h="3564890">
                <a:moveTo>
                  <a:pt x="562356" y="3137915"/>
                </a:moveTo>
                <a:lnTo>
                  <a:pt x="534162" y="3131819"/>
                </a:lnTo>
                <a:lnTo>
                  <a:pt x="531876" y="3143249"/>
                </a:lnTo>
                <a:lnTo>
                  <a:pt x="528066" y="3159251"/>
                </a:lnTo>
                <a:lnTo>
                  <a:pt x="555498" y="3165347"/>
                </a:lnTo>
                <a:lnTo>
                  <a:pt x="559308" y="3149345"/>
                </a:lnTo>
                <a:lnTo>
                  <a:pt x="562356" y="3137915"/>
                </a:lnTo>
                <a:close/>
              </a:path>
              <a:path w="678179" h="3564890">
                <a:moveTo>
                  <a:pt x="549402" y="3193541"/>
                </a:moveTo>
                <a:lnTo>
                  <a:pt x="521208" y="3186683"/>
                </a:lnTo>
                <a:lnTo>
                  <a:pt x="519684" y="3195827"/>
                </a:lnTo>
                <a:lnTo>
                  <a:pt x="514350" y="3214877"/>
                </a:lnTo>
                <a:lnTo>
                  <a:pt x="542544" y="3221735"/>
                </a:lnTo>
                <a:lnTo>
                  <a:pt x="549402" y="3193541"/>
                </a:lnTo>
                <a:close/>
              </a:path>
              <a:path w="678179" h="3564890">
                <a:moveTo>
                  <a:pt x="534924" y="3249167"/>
                </a:moveTo>
                <a:lnTo>
                  <a:pt x="507492" y="3242309"/>
                </a:lnTo>
                <a:lnTo>
                  <a:pt x="506730" y="3244595"/>
                </a:lnTo>
                <a:lnTo>
                  <a:pt x="499872" y="3268217"/>
                </a:lnTo>
                <a:lnTo>
                  <a:pt x="499872" y="3268979"/>
                </a:lnTo>
                <a:lnTo>
                  <a:pt x="527304" y="3277361"/>
                </a:lnTo>
                <a:lnTo>
                  <a:pt x="528066" y="3275837"/>
                </a:lnTo>
                <a:lnTo>
                  <a:pt x="534924" y="3249167"/>
                </a:lnTo>
                <a:close/>
              </a:path>
              <a:path w="678179" h="3564890">
                <a:moveTo>
                  <a:pt x="518922" y="3304793"/>
                </a:moveTo>
                <a:lnTo>
                  <a:pt x="491490" y="3296411"/>
                </a:lnTo>
                <a:lnTo>
                  <a:pt x="486918" y="3311652"/>
                </a:lnTo>
                <a:lnTo>
                  <a:pt x="483108" y="3323081"/>
                </a:lnTo>
                <a:lnTo>
                  <a:pt x="510540" y="3332226"/>
                </a:lnTo>
                <a:lnTo>
                  <a:pt x="514350" y="3320033"/>
                </a:lnTo>
                <a:lnTo>
                  <a:pt x="518922" y="3304793"/>
                </a:lnTo>
                <a:close/>
              </a:path>
              <a:path w="678179" h="3564890">
                <a:moveTo>
                  <a:pt x="500634" y="3359657"/>
                </a:moveTo>
                <a:lnTo>
                  <a:pt x="473964" y="3350513"/>
                </a:lnTo>
                <a:lnTo>
                  <a:pt x="473202" y="3352037"/>
                </a:lnTo>
                <a:lnTo>
                  <a:pt x="466344" y="3371087"/>
                </a:lnTo>
                <a:lnTo>
                  <a:pt x="464058" y="3376421"/>
                </a:lnTo>
                <a:lnTo>
                  <a:pt x="490728" y="3387089"/>
                </a:lnTo>
                <a:lnTo>
                  <a:pt x="493014" y="3380993"/>
                </a:lnTo>
                <a:lnTo>
                  <a:pt x="499872" y="3361943"/>
                </a:lnTo>
                <a:lnTo>
                  <a:pt x="500634" y="3359657"/>
                </a:lnTo>
                <a:close/>
              </a:path>
              <a:path w="678179" h="3564890">
                <a:moveTo>
                  <a:pt x="480060" y="3413759"/>
                </a:moveTo>
                <a:lnTo>
                  <a:pt x="453390" y="3402329"/>
                </a:lnTo>
                <a:lnTo>
                  <a:pt x="451866" y="3406139"/>
                </a:lnTo>
                <a:lnTo>
                  <a:pt x="445008" y="3422141"/>
                </a:lnTo>
                <a:lnTo>
                  <a:pt x="441960" y="3428237"/>
                </a:lnTo>
                <a:lnTo>
                  <a:pt x="467868" y="3440429"/>
                </a:lnTo>
                <a:lnTo>
                  <a:pt x="470916" y="3433571"/>
                </a:lnTo>
                <a:lnTo>
                  <a:pt x="478536" y="3416807"/>
                </a:lnTo>
                <a:lnTo>
                  <a:pt x="480060" y="3413759"/>
                </a:lnTo>
                <a:close/>
              </a:path>
              <a:path w="678179" h="3564890">
                <a:moveTo>
                  <a:pt x="454152" y="3466337"/>
                </a:moveTo>
                <a:lnTo>
                  <a:pt x="429768" y="3452621"/>
                </a:lnTo>
                <a:lnTo>
                  <a:pt x="416052" y="3475481"/>
                </a:lnTo>
                <a:lnTo>
                  <a:pt x="415290" y="3476243"/>
                </a:lnTo>
                <a:lnTo>
                  <a:pt x="438912" y="3492245"/>
                </a:lnTo>
                <a:lnTo>
                  <a:pt x="439674" y="3490721"/>
                </a:lnTo>
                <a:lnTo>
                  <a:pt x="448056" y="3477767"/>
                </a:lnTo>
                <a:lnTo>
                  <a:pt x="454152" y="3466337"/>
                </a:lnTo>
                <a:close/>
              </a:path>
              <a:path w="678179" h="3564890">
                <a:moveTo>
                  <a:pt x="421386" y="3516629"/>
                </a:moveTo>
                <a:lnTo>
                  <a:pt x="399288" y="3498341"/>
                </a:lnTo>
                <a:lnTo>
                  <a:pt x="393192" y="3505200"/>
                </a:lnTo>
                <a:lnTo>
                  <a:pt x="386334" y="3512819"/>
                </a:lnTo>
                <a:lnTo>
                  <a:pt x="381000" y="3517391"/>
                </a:lnTo>
                <a:lnTo>
                  <a:pt x="400050" y="3538728"/>
                </a:lnTo>
                <a:lnTo>
                  <a:pt x="406908" y="3532631"/>
                </a:lnTo>
                <a:lnTo>
                  <a:pt x="415290" y="3523487"/>
                </a:lnTo>
                <a:lnTo>
                  <a:pt x="421386" y="3516629"/>
                </a:lnTo>
                <a:close/>
              </a:path>
              <a:path w="678179" h="3564890">
                <a:moveTo>
                  <a:pt x="373380" y="3556254"/>
                </a:moveTo>
                <a:lnTo>
                  <a:pt x="361188" y="3531107"/>
                </a:lnTo>
                <a:lnTo>
                  <a:pt x="357378" y="3532631"/>
                </a:lnTo>
                <a:lnTo>
                  <a:pt x="351282" y="3534917"/>
                </a:lnTo>
                <a:lnTo>
                  <a:pt x="344424" y="3535679"/>
                </a:lnTo>
                <a:lnTo>
                  <a:pt x="338328" y="3536441"/>
                </a:lnTo>
                <a:lnTo>
                  <a:pt x="340614" y="3564635"/>
                </a:lnTo>
                <a:lnTo>
                  <a:pt x="350520" y="3563873"/>
                </a:lnTo>
                <a:lnTo>
                  <a:pt x="360426" y="3561587"/>
                </a:lnTo>
                <a:lnTo>
                  <a:pt x="370332" y="3557778"/>
                </a:lnTo>
                <a:lnTo>
                  <a:pt x="373380" y="3556254"/>
                </a:lnTo>
                <a:close/>
              </a:path>
              <a:path w="678179" h="3564890">
                <a:moveTo>
                  <a:pt x="318516" y="3531107"/>
                </a:moveTo>
                <a:lnTo>
                  <a:pt x="311658" y="3528821"/>
                </a:lnTo>
                <a:lnTo>
                  <a:pt x="304800" y="3524250"/>
                </a:lnTo>
                <a:lnTo>
                  <a:pt x="297942" y="3518915"/>
                </a:lnTo>
                <a:lnTo>
                  <a:pt x="297942" y="3518154"/>
                </a:lnTo>
                <a:lnTo>
                  <a:pt x="278892" y="3539489"/>
                </a:lnTo>
                <a:lnTo>
                  <a:pt x="281178" y="3541776"/>
                </a:lnTo>
                <a:lnTo>
                  <a:pt x="290322" y="3548633"/>
                </a:lnTo>
                <a:lnTo>
                  <a:pt x="299466" y="3553967"/>
                </a:lnTo>
                <a:lnTo>
                  <a:pt x="305562" y="3557015"/>
                </a:lnTo>
                <a:lnTo>
                  <a:pt x="318516" y="3531107"/>
                </a:lnTo>
                <a:close/>
              </a:path>
              <a:path w="678179" h="3564890">
                <a:moveTo>
                  <a:pt x="278892" y="3499104"/>
                </a:moveTo>
                <a:lnTo>
                  <a:pt x="276606" y="3496055"/>
                </a:lnTo>
                <a:lnTo>
                  <a:pt x="268986" y="3486149"/>
                </a:lnTo>
                <a:lnTo>
                  <a:pt x="262890" y="3477005"/>
                </a:lnTo>
                <a:lnTo>
                  <a:pt x="239268" y="3493007"/>
                </a:lnTo>
                <a:lnTo>
                  <a:pt x="246126" y="3503676"/>
                </a:lnTo>
                <a:lnTo>
                  <a:pt x="254508" y="3514343"/>
                </a:lnTo>
                <a:lnTo>
                  <a:pt x="257556" y="3517391"/>
                </a:lnTo>
                <a:lnTo>
                  <a:pt x="278892" y="3499104"/>
                </a:lnTo>
                <a:close/>
              </a:path>
              <a:path w="678179" h="3564890">
                <a:moveTo>
                  <a:pt x="249174" y="3454145"/>
                </a:moveTo>
                <a:lnTo>
                  <a:pt x="247650" y="3450335"/>
                </a:lnTo>
                <a:lnTo>
                  <a:pt x="240030" y="3436619"/>
                </a:lnTo>
                <a:lnTo>
                  <a:pt x="236220" y="3428999"/>
                </a:lnTo>
                <a:lnTo>
                  <a:pt x="211074" y="3441954"/>
                </a:lnTo>
                <a:lnTo>
                  <a:pt x="224028" y="3467861"/>
                </a:lnTo>
                <a:lnTo>
                  <a:pt x="249174" y="3454145"/>
                </a:lnTo>
                <a:close/>
              </a:path>
              <a:path w="678179" h="3564890">
                <a:moveTo>
                  <a:pt x="224790" y="3403854"/>
                </a:moveTo>
                <a:lnTo>
                  <a:pt x="218694" y="3388613"/>
                </a:lnTo>
                <a:lnTo>
                  <a:pt x="214122" y="3377945"/>
                </a:lnTo>
                <a:lnTo>
                  <a:pt x="187452" y="3387852"/>
                </a:lnTo>
                <a:lnTo>
                  <a:pt x="192024" y="3400043"/>
                </a:lnTo>
                <a:lnTo>
                  <a:pt x="198882" y="3415283"/>
                </a:lnTo>
                <a:lnTo>
                  <a:pt x="224790" y="3403854"/>
                </a:lnTo>
                <a:close/>
              </a:path>
              <a:path w="678179" h="3564890">
                <a:moveTo>
                  <a:pt x="204216" y="3351276"/>
                </a:moveTo>
                <a:lnTo>
                  <a:pt x="197358" y="3332226"/>
                </a:lnTo>
                <a:lnTo>
                  <a:pt x="195072" y="3324605"/>
                </a:lnTo>
                <a:lnTo>
                  <a:pt x="168402" y="3333749"/>
                </a:lnTo>
                <a:lnTo>
                  <a:pt x="170688" y="3341369"/>
                </a:lnTo>
                <a:lnTo>
                  <a:pt x="177546" y="3361181"/>
                </a:lnTo>
                <a:lnTo>
                  <a:pt x="204216" y="3351276"/>
                </a:lnTo>
                <a:close/>
              </a:path>
              <a:path w="678179" h="3564890">
                <a:moveTo>
                  <a:pt x="186690" y="3297935"/>
                </a:moveTo>
                <a:lnTo>
                  <a:pt x="178308" y="3270504"/>
                </a:lnTo>
                <a:lnTo>
                  <a:pt x="150876" y="3278885"/>
                </a:lnTo>
                <a:lnTo>
                  <a:pt x="159258" y="3306317"/>
                </a:lnTo>
                <a:lnTo>
                  <a:pt x="186690" y="3297935"/>
                </a:lnTo>
                <a:close/>
              </a:path>
              <a:path w="678179" h="3564890">
                <a:moveTo>
                  <a:pt x="170688" y="3243071"/>
                </a:moveTo>
                <a:lnTo>
                  <a:pt x="164592" y="3220211"/>
                </a:lnTo>
                <a:lnTo>
                  <a:pt x="163830" y="3215639"/>
                </a:lnTo>
                <a:lnTo>
                  <a:pt x="135636" y="3222497"/>
                </a:lnTo>
                <a:lnTo>
                  <a:pt x="137160" y="3227831"/>
                </a:lnTo>
                <a:lnTo>
                  <a:pt x="143256" y="3250691"/>
                </a:lnTo>
                <a:lnTo>
                  <a:pt x="170688" y="3243071"/>
                </a:lnTo>
                <a:close/>
              </a:path>
              <a:path w="678179" h="3564890">
                <a:moveTo>
                  <a:pt x="156972" y="3188207"/>
                </a:moveTo>
                <a:lnTo>
                  <a:pt x="150114" y="3160775"/>
                </a:lnTo>
                <a:lnTo>
                  <a:pt x="122682" y="3166871"/>
                </a:lnTo>
                <a:lnTo>
                  <a:pt x="124968" y="3176777"/>
                </a:lnTo>
                <a:lnTo>
                  <a:pt x="128778" y="3195065"/>
                </a:lnTo>
                <a:lnTo>
                  <a:pt x="156972" y="3188207"/>
                </a:lnTo>
                <a:close/>
              </a:path>
              <a:path w="678179" h="3564890">
                <a:moveTo>
                  <a:pt x="144018" y="3132581"/>
                </a:moveTo>
                <a:lnTo>
                  <a:pt x="140208" y="3115817"/>
                </a:lnTo>
                <a:lnTo>
                  <a:pt x="137922" y="3105149"/>
                </a:lnTo>
                <a:lnTo>
                  <a:pt x="110490" y="3111245"/>
                </a:lnTo>
                <a:lnTo>
                  <a:pt x="112776" y="3121913"/>
                </a:lnTo>
                <a:lnTo>
                  <a:pt x="116586" y="3138677"/>
                </a:lnTo>
                <a:lnTo>
                  <a:pt x="144018" y="3132581"/>
                </a:lnTo>
                <a:close/>
              </a:path>
              <a:path w="678179" h="3564890">
                <a:moveTo>
                  <a:pt x="132588" y="3076955"/>
                </a:moveTo>
                <a:lnTo>
                  <a:pt x="127254" y="3049523"/>
                </a:lnTo>
                <a:lnTo>
                  <a:pt x="99060" y="3054857"/>
                </a:lnTo>
                <a:lnTo>
                  <a:pt x="104394" y="3083051"/>
                </a:lnTo>
                <a:lnTo>
                  <a:pt x="132588" y="3076955"/>
                </a:lnTo>
                <a:close/>
              </a:path>
              <a:path w="678179" h="3564890">
                <a:moveTo>
                  <a:pt x="121920" y="3021329"/>
                </a:moveTo>
                <a:lnTo>
                  <a:pt x="117348" y="2993135"/>
                </a:lnTo>
                <a:lnTo>
                  <a:pt x="89154" y="2998469"/>
                </a:lnTo>
                <a:lnTo>
                  <a:pt x="93726" y="3026663"/>
                </a:lnTo>
                <a:lnTo>
                  <a:pt x="121920" y="3021329"/>
                </a:lnTo>
                <a:close/>
              </a:path>
              <a:path w="678179" h="3564890">
                <a:moveTo>
                  <a:pt x="112014" y="2964941"/>
                </a:moveTo>
                <a:lnTo>
                  <a:pt x="107442" y="2936747"/>
                </a:lnTo>
                <a:lnTo>
                  <a:pt x="79248" y="2941319"/>
                </a:lnTo>
                <a:lnTo>
                  <a:pt x="83820" y="2969513"/>
                </a:lnTo>
                <a:lnTo>
                  <a:pt x="112014" y="2964941"/>
                </a:lnTo>
                <a:close/>
              </a:path>
              <a:path w="678179" h="3564890">
                <a:moveTo>
                  <a:pt x="103632" y="2908554"/>
                </a:moveTo>
                <a:lnTo>
                  <a:pt x="102870" y="2904743"/>
                </a:lnTo>
                <a:lnTo>
                  <a:pt x="99060" y="2881121"/>
                </a:lnTo>
                <a:lnTo>
                  <a:pt x="70866" y="2884931"/>
                </a:lnTo>
                <a:lnTo>
                  <a:pt x="74676" y="2909315"/>
                </a:lnTo>
                <a:lnTo>
                  <a:pt x="75438" y="2913125"/>
                </a:lnTo>
                <a:lnTo>
                  <a:pt x="103632" y="2908554"/>
                </a:lnTo>
                <a:close/>
              </a:path>
              <a:path w="678179" h="3564890">
                <a:moveTo>
                  <a:pt x="95250" y="2852165"/>
                </a:moveTo>
                <a:lnTo>
                  <a:pt x="92964" y="2837687"/>
                </a:lnTo>
                <a:lnTo>
                  <a:pt x="91440" y="2824733"/>
                </a:lnTo>
                <a:lnTo>
                  <a:pt x="63246" y="2827781"/>
                </a:lnTo>
                <a:lnTo>
                  <a:pt x="64770" y="2842259"/>
                </a:lnTo>
                <a:lnTo>
                  <a:pt x="67056" y="2856737"/>
                </a:lnTo>
                <a:lnTo>
                  <a:pt x="95250" y="2852165"/>
                </a:lnTo>
                <a:close/>
              </a:path>
              <a:path w="678179" h="3564890">
                <a:moveTo>
                  <a:pt x="87630" y="2795777"/>
                </a:moveTo>
                <a:lnTo>
                  <a:pt x="83820" y="2769107"/>
                </a:lnTo>
                <a:lnTo>
                  <a:pt x="83820" y="2767583"/>
                </a:lnTo>
                <a:lnTo>
                  <a:pt x="55626" y="2771393"/>
                </a:lnTo>
                <a:lnTo>
                  <a:pt x="55626" y="2772917"/>
                </a:lnTo>
                <a:lnTo>
                  <a:pt x="59436" y="2799587"/>
                </a:lnTo>
                <a:lnTo>
                  <a:pt x="87630" y="2795777"/>
                </a:lnTo>
                <a:close/>
              </a:path>
              <a:path w="678179" h="3564890">
                <a:moveTo>
                  <a:pt x="80772" y="2739389"/>
                </a:moveTo>
                <a:lnTo>
                  <a:pt x="76962" y="2711195"/>
                </a:lnTo>
                <a:lnTo>
                  <a:pt x="48768" y="2714243"/>
                </a:lnTo>
                <a:lnTo>
                  <a:pt x="51816" y="2743199"/>
                </a:lnTo>
                <a:lnTo>
                  <a:pt x="80772" y="2739389"/>
                </a:lnTo>
                <a:close/>
              </a:path>
              <a:path w="678179" h="3564890">
                <a:moveTo>
                  <a:pt x="73914" y="2683001"/>
                </a:moveTo>
                <a:lnTo>
                  <a:pt x="70866" y="2654807"/>
                </a:lnTo>
                <a:lnTo>
                  <a:pt x="42672" y="2657855"/>
                </a:lnTo>
                <a:lnTo>
                  <a:pt x="45720" y="2686049"/>
                </a:lnTo>
                <a:lnTo>
                  <a:pt x="73914" y="2683001"/>
                </a:lnTo>
                <a:close/>
              </a:path>
              <a:path w="678179" h="3564890">
                <a:moveTo>
                  <a:pt x="67818" y="2625851"/>
                </a:moveTo>
                <a:lnTo>
                  <a:pt x="67818" y="2623565"/>
                </a:lnTo>
                <a:lnTo>
                  <a:pt x="65532" y="2597657"/>
                </a:lnTo>
                <a:lnTo>
                  <a:pt x="36576" y="2600705"/>
                </a:lnTo>
                <a:lnTo>
                  <a:pt x="39624" y="2626613"/>
                </a:lnTo>
                <a:lnTo>
                  <a:pt x="39624" y="2628899"/>
                </a:lnTo>
                <a:lnTo>
                  <a:pt x="67818" y="2625851"/>
                </a:lnTo>
                <a:close/>
              </a:path>
              <a:path w="678179" h="3564890">
                <a:moveTo>
                  <a:pt x="62484" y="2569463"/>
                </a:moveTo>
                <a:lnTo>
                  <a:pt x="60960" y="2547365"/>
                </a:lnTo>
                <a:lnTo>
                  <a:pt x="60198" y="2541269"/>
                </a:lnTo>
                <a:lnTo>
                  <a:pt x="31242" y="2543555"/>
                </a:lnTo>
                <a:lnTo>
                  <a:pt x="34290" y="2571749"/>
                </a:lnTo>
                <a:lnTo>
                  <a:pt x="62484" y="2569463"/>
                </a:lnTo>
                <a:close/>
              </a:path>
              <a:path w="678179" h="3564890">
                <a:moveTo>
                  <a:pt x="57912" y="2512313"/>
                </a:moveTo>
                <a:lnTo>
                  <a:pt x="55626" y="2484119"/>
                </a:lnTo>
                <a:lnTo>
                  <a:pt x="26670" y="2486405"/>
                </a:lnTo>
                <a:lnTo>
                  <a:pt x="28956" y="2514599"/>
                </a:lnTo>
                <a:lnTo>
                  <a:pt x="57912" y="2512313"/>
                </a:lnTo>
                <a:close/>
              </a:path>
              <a:path w="678179" h="3564890">
                <a:moveTo>
                  <a:pt x="53340" y="2455925"/>
                </a:moveTo>
                <a:lnTo>
                  <a:pt x="51054" y="2426969"/>
                </a:lnTo>
                <a:lnTo>
                  <a:pt x="22860" y="2429255"/>
                </a:lnTo>
                <a:lnTo>
                  <a:pt x="24384" y="2457449"/>
                </a:lnTo>
                <a:lnTo>
                  <a:pt x="53340" y="2455925"/>
                </a:lnTo>
                <a:close/>
              </a:path>
              <a:path w="678179" h="3564890">
                <a:moveTo>
                  <a:pt x="48768" y="2398775"/>
                </a:moveTo>
                <a:lnTo>
                  <a:pt x="48006" y="2388869"/>
                </a:lnTo>
                <a:lnTo>
                  <a:pt x="47244" y="2370581"/>
                </a:lnTo>
                <a:lnTo>
                  <a:pt x="18288" y="2372105"/>
                </a:lnTo>
                <a:lnTo>
                  <a:pt x="20574" y="2401061"/>
                </a:lnTo>
                <a:lnTo>
                  <a:pt x="48768" y="2398775"/>
                </a:lnTo>
                <a:close/>
              </a:path>
              <a:path w="678179" h="3564890">
                <a:moveTo>
                  <a:pt x="45720" y="2341625"/>
                </a:moveTo>
                <a:lnTo>
                  <a:pt x="43434" y="2313431"/>
                </a:lnTo>
                <a:lnTo>
                  <a:pt x="15240" y="2314955"/>
                </a:lnTo>
                <a:lnTo>
                  <a:pt x="16764" y="2343911"/>
                </a:lnTo>
                <a:lnTo>
                  <a:pt x="45720" y="2341625"/>
                </a:lnTo>
                <a:close/>
              </a:path>
              <a:path w="678179" h="3564890">
                <a:moveTo>
                  <a:pt x="41910" y="2285237"/>
                </a:moveTo>
                <a:lnTo>
                  <a:pt x="40386" y="2256281"/>
                </a:lnTo>
                <a:lnTo>
                  <a:pt x="12192" y="2257805"/>
                </a:lnTo>
                <a:lnTo>
                  <a:pt x="13716" y="2286761"/>
                </a:lnTo>
                <a:lnTo>
                  <a:pt x="41910" y="2285237"/>
                </a:lnTo>
                <a:close/>
              </a:path>
              <a:path w="678179" h="3564890">
                <a:moveTo>
                  <a:pt x="38862" y="2228087"/>
                </a:moveTo>
                <a:lnTo>
                  <a:pt x="38862" y="2223515"/>
                </a:lnTo>
                <a:lnTo>
                  <a:pt x="38100" y="2199131"/>
                </a:lnTo>
                <a:lnTo>
                  <a:pt x="9144" y="2200655"/>
                </a:lnTo>
                <a:lnTo>
                  <a:pt x="10668" y="2225039"/>
                </a:lnTo>
                <a:lnTo>
                  <a:pt x="10668" y="2229611"/>
                </a:lnTo>
                <a:lnTo>
                  <a:pt x="38862" y="2228087"/>
                </a:lnTo>
                <a:close/>
              </a:path>
              <a:path w="678179" h="3564890">
                <a:moveTo>
                  <a:pt x="36576" y="2170937"/>
                </a:moveTo>
                <a:lnTo>
                  <a:pt x="35052" y="2142743"/>
                </a:lnTo>
                <a:lnTo>
                  <a:pt x="6858" y="2143505"/>
                </a:lnTo>
                <a:lnTo>
                  <a:pt x="8382" y="2172461"/>
                </a:lnTo>
                <a:lnTo>
                  <a:pt x="36576" y="2170937"/>
                </a:lnTo>
                <a:close/>
              </a:path>
              <a:path w="678179" h="3564890">
                <a:moveTo>
                  <a:pt x="34290" y="2113787"/>
                </a:moveTo>
                <a:lnTo>
                  <a:pt x="33528" y="2085593"/>
                </a:lnTo>
                <a:lnTo>
                  <a:pt x="4572" y="2086355"/>
                </a:lnTo>
                <a:lnTo>
                  <a:pt x="6096" y="2114549"/>
                </a:lnTo>
                <a:lnTo>
                  <a:pt x="34290" y="2113787"/>
                </a:lnTo>
                <a:close/>
              </a:path>
              <a:path w="678179" h="3564890">
                <a:moveTo>
                  <a:pt x="32766" y="2056637"/>
                </a:moveTo>
                <a:lnTo>
                  <a:pt x="32766" y="2050541"/>
                </a:lnTo>
                <a:lnTo>
                  <a:pt x="32004" y="2028443"/>
                </a:lnTo>
                <a:lnTo>
                  <a:pt x="3048" y="2029205"/>
                </a:lnTo>
                <a:lnTo>
                  <a:pt x="3810" y="2052065"/>
                </a:lnTo>
                <a:lnTo>
                  <a:pt x="3810" y="2057399"/>
                </a:lnTo>
                <a:lnTo>
                  <a:pt x="32766" y="2056637"/>
                </a:lnTo>
                <a:close/>
              </a:path>
              <a:path w="678179" h="3564890">
                <a:moveTo>
                  <a:pt x="31242" y="1999487"/>
                </a:moveTo>
                <a:lnTo>
                  <a:pt x="30480" y="1971293"/>
                </a:lnTo>
                <a:lnTo>
                  <a:pt x="2286" y="1972055"/>
                </a:lnTo>
                <a:lnTo>
                  <a:pt x="2286" y="2000249"/>
                </a:lnTo>
                <a:lnTo>
                  <a:pt x="31242" y="1999487"/>
                </a:lnTo>
                <a:close/>
              </a:path>
              <a:path w="678179" h="3564890">
                <a:moveTo>
                  <a:pt x="29718" y="1943099"/>
                </a:moveTo>
                <a:lnTo>
                  <a:pt x="29718" y="1914143"/>
                </a:lnTo>
                <a:lnTo>
                  <a:pt x="762" y="1914905"/>
                </a:lnTo>
                <a:lnTo>
                  <a:pt x="1524" y="1943099"/>
                </a:lnTo>
                <a:lnTo>
                  <a:pt x="29718" y="194309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904627" y="900176"/>
            <a:ext cx="8738870" cy="150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5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r>
              <a:rPr sz="24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-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信息库</a:t>
            </a:r>
            <a:r>
              <a:rPr sz="24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b="1" spc="-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24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的构成</a:t>
            </a:r>
            <a:r>
              <a:rPr sz="24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400" b="1" spc="-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关于</a:t>
            </a:r>
            <a:r>
              <a:rPr sz="24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的常用术语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540635">
              <a:lnSpc>
                <a:spcPct val="100000"/>
              </a:lnSpc>
              <a:spcBef>
                <a:spcPts val="805"/>
              </a:spcBef>
            </a:pPr>
            <a:r>
              <a:rPr sz="2000" b="1" spc="-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列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字段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000" b="1" spc="-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属性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数据项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(column/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field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/attribute/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2000" b="1" spc="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item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2883293" y="3002279"/>
            <a:ext cx="6137148" cy="598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/>
          <p:nvPr/>
        </p:nvSpPr>
        <p:spPr>
          <a:xfrm>
            <a:off x="1112653" y="2390140"/>
            <a:ext cx="121602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CC33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solidFill>
                  <a:srgbClr val="33CC33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-5" dirty="0">
                <a:solidFill>
                  <a:srgbClr val="33CC33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000" b="1" spc="0" dirty="0">
                <a:solidFill>
                  <a:srgbClr val="33CC33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897521" y="2718074"/>
            <a:ext cx="1506855" cy="834390"/>
          </a:xfrm>
          <a:custGeom>
            <a:avLst/>
            <a:gdLst/>
            <a:ahLst/>
            <a:cxnLst/>
            <a:rect l="l" t="t" r="r" b="b"/>
            <a:pathLst>
              <a:path w="1506855" h="834389">
                <a:moveTo>
                  <a:pt x="1506474" y="427462"/>
                </a:moveTo>
                <a:lnTo>
                  <a:pt x="1506474" y="405364"/>
                </a:lnTo>
                <a:lnTo>
                  <a:pt x="1505712" y="394696"/>
                </a:lnTo>
                <a:lnTo>
                  <a:pt x="1493669" y="341590"/>
                </a:lnTo>
                <a:lnTo>
                  <a:pt x="1477124" y="301930"/>
                </a:lnTo>
                <a:lnTo>
                  <a:pt x="1455087" y="264992"/>
                </a:lnTo>
                <a:lnTo>
                  <a:pt x="1428093" y="230724"/>
                </a:lnTo>
                <a:lnTo>
                  <a:pt x="1396676" y="199072"/>
                </a:lnTo>
                <a:lnTo>
                  <a:pt x="1361370" y="169982"/>
                </a:lnTo>
                <a:lnTo>
                  <a:pt x="1322710" y="143402"/>
                </a:lnTo>
                <a:lnTo>
                  <a:pt x="1281231" y="119279"/>
                </a:lnTo>
                <a:lnTo>
                  <a:pt x="1237466" y="97557"/>
                </a:lnTo>
                <a:lnTo>
                  <a:pt x="1191951" y="78185"/>
                </a:lnTo>
                <a:lnTo>
                  <a:pt x="1145220" y="61109"/>
                </a:lnTo>
                <a:lnTo>
                  <a:pt x="1097806" y="46275"/>
                </a:lnTo>
                <a:lnTo>
                  <a:pt x="1050246" y="33630"/>
                </a:lnTo>
                <a:lnTo>
                  <a:pt x="1003072" y="23121"/>
                </a:lnTo>
                <a:lnTo>
                  <a:pt x="956820" y="14694"/>
                </a:lnTo>
                <a:lnTo>
                  <a:pt x="912024" y="8296"/>
                </a:lnTo>
                <a:lnTo>
                  <a:pt x="869219" y="3874"/>
                </a:lnTo>
                <a:lnTo>
                  <a:pt x="828939" y="1373"/>
                </a:lnTo>
                <a:lnTo>
                  <a:pt x="791718" y="742"/>
                </a:lnTo>
                <a:lnTo>
                  <a:pt x="753873" y="0"/>
                </a:lnTo>
                <a:lnTo>
                  <a:pt x="712910" y="8"/>
                </a:lnTo>
                <a:lnTo>
                  <a:pt x="636434" y="3703"/>
                </a:lnTo>
                <a:lnTo>
                  <a:pt x="593643" y="8312"/>
                </a:lnTo>
                <a:lnTo>
                  <a:pt x="548885" y="14834"/>
                </a:lnTo>
                <a:lnTo>
                  <a:pt x="502692" y="23330"/>
                </a:lnTo>
                <a:lnTo>
                  <a:pt x="455593" y="33863"/>
                </a:lnTo>
                <a:lnTo>
                  <a:pt x="408119" y="46493"/>
                </a:lnTo>
                <a:lnTo>
                  <a:pt x="360800" y="61282"/>
                </a:lnTo>
                <a:lnTo>
                  <a:pt x="314167" y="78291"/>
                </a:lnTo>
                <a:lnTo>
                  <a:pt x="268751" y="97582"/>
                </a:lnTo>
                <a:lnTo>
                  <a:pt x="225082" y="119217"/>
                </a:lnTo>
                <a:lnTo>
                  <a:pt x="183690" y="143256"/>
                </a:lnTo>
                <a:lnTo>
                  <a:pt x="145107" y="169762"/>
                </a:lnTo>
                <a:lnTo>
                  <a:pt x="109862" y="198795"/>
                </a:lnTo>
                <a:lnTo>
                  <a:pt x="78486" y="230417"/>
                </a:lnTo>
                <a:lnTo>
                  <a:pt x="51510" y="264690"/>
                </a:lnTo>
                <a:lnTo>
                  <a:pt x="29465" y="301675"/>
                </a:lnTo>
                <a:lnTo>
                  <a:pt x="12879" y="341434"/>
                </a:lnTo>
                <a:lnTo>
                  <a:pt x="2285" y="384028"/>
                </a:lnTo>
                <a:lnTo>
                  <a:pt x="0" y="406126"/>
                </a:lnTo>
                <a:lnTo>
                  <a:pt x="0" y="427462"/>
                </a:lnTo>
                <a:lnTo>
                  <a:pt x="762" y="438130"/>
                </a:lnTo>
                <a:lnTo>
                  <a:pt x="3810" y="459466"/>
                </a:lnTo>
                <a:lnTo>
                  <a:pt x="9144" y="477149"/>
                </a:lnTo>
                <a:lnTo>
                  <a:pt x="9144" y="416794"/>
                </a:lnTo>
                <a:lnTo>
                  <a:pt x="11429" y="385552"/>
                </a:lnTo>
                <a:lnTo>
                  <a:pt x="22827" y="342063"/>
                </a:lnTo>
                <a:lnTo>
                  <a:pt x="40481" y="301613"/>
                </a:lnTo>
                <a:lnTo>
                  <a:pt x="63830" y="264130"/>
                </a:lnTo>
                <a:lnTo>
                  <a:pt x="92311" y="229542"/>
                </a:lnTo>
                <a:lnTo>
                  <a:pt x="125361" y="197776"/>
                </a:lnTo>
                <a:lnTo>
                  <a:pt x="162419" y="168762"/>
                </a:lnTo>
                <a:lnTo>
                  <a:pt x="202920" y="142426"/>
                </a:lnTo>
                <a:lnTo>
                  <a:pt x="246304" y="118697"/>
                </a:lnTo>
                <a:lnTo>
                  <a:pt x="292008" y="97503"/>
                </a:lnTo>
                <a:lnTo>
                  <a:pt x="339468" y="78771"/>
                </a:lnTo>
                <a:lnTo>
                  <a:pt x="388122" y="62430"/>
                </a:lnTo>
                <a:lnTo>
                  <a:pt x="437409" y="48408"/>
                </a:lnTo>
                <a:lnTo>
                  <a:pt x="486765" y="36632"/>
                </a:lnTo>
                <a:lnTo>
                  <a:pt x="535627" y="27031"/>
                </a:lnTo>
                <a:lnTo>
                  <a:pt x="583434" y="19532"/>
                </a:lnTo>
                <a:lnTo>
                  <a:pt x="629623" y="14064"/>
                </a:lnTo>
                <a:lnTo>
                  <a:pt x="673631" y="10555"/>
                </a:lnTo>
                <a:lnTo>
                  <a:pt x="714896" y="8932"/>
                </a:lnTo>
                <a:lnTo>
                  <a:pt x="752856" y="9124"/>
                </a:lnTo>
                <a:lnTo>
                  <a:pt x="791718" y="9886"/>
                </a:lnTo>
                <a:lnTo>
                  <a:pt x="829818" y="11410"/>
                </a:lnTo>
                <a:lnTo>
                  <a:pt x="867918" y="13399"/>
                </a:lnTo>
                <a:lnTo>
                  <a:pt x="907665" y="17225"/>
                </a:lnTo>
                <a:lnTo>
                  <a:pt x="950855" y="23175"/>
                </a:lnTo>
                <a:lnTo>
                  <a:pt x="996066" y="31228"/>
                </a:lnTo>
                <a:lnTo>
                  <a:pt x="1042682" y="41440"/>
                </a:lnTo>
                <a:lnTo>
                  <a:pt x="1090086" y="53867"/>
                </a:lnTo>
                <a:lnTo>
                  <a:pt x="1137660" y="68566"/>
                </a:lnTo>
                <a:lnTo>
                  <a:pt x="1184788" y="85592"/>
                </a:lnTo>
                <a:lnTo>
                  <a:pt x="1230853" y="105002"/>
                </a:lnTo>
                <a:lnTo>
                  <a:pt x="1275238" y="126852"/>
                </a:lnTo>
                <a:lnTo>
                  <a:pt x="1317326" y="151198"/>
                </a:lnTo>
                <a:lnTo>
                  <a:pt x="1356501" y="178096"/>
                </a:lnTo>
                <a:lnTo>
                  <a:pt x="1392144" y="207602"/>
                </a:lnTo>
                <a:lnTo>
                  <a:pt x="1423640" y="239772"/>
                </a:lnTo>
                <a:lnTo>
                  <a:pt x="1450370" y="274663"/>
                </a:lnTo>
                <a:lnTo>
                  <a:pt x="1471720" y="312330"/>
                </a:lnTo>
                <a:lnTo>
                  <a:pt x="1487070" y="352831"/>
                </a:lnTo>
                <a:lnTo>
                  <a:pt x="1495806" y="396220"/>
                </a:lnTo>
                <a:lnTo>
                  <a:pt x="1496568" y="406126"/>
                </a:lnTo>
                <a:lnTo>
                  <a:pt x="1496568" y="479873"/>
                </a:lnTo>
                <a:lnTo>
                  <a:pt x="1499367" y="471377"/>
                </a:lnTo>
                <a:lnTo>
                  <a:pt x="1506474" y="427462"/>
                </a:lnTo>
                <a:close/>
              </a:path>
              <a:path w="1506855" h="834389">
                <a:moveTo>
                  <a:pt x="1496568" y="479873"/>
                </a:moveTo>
                <a:lnTo>
                  <a:pt x="1496568" y="427462"/>
                </a:lnTo>
                <a:lnTo>
                  <a:pt x="1495806" y="437368"/>
                </a:lnTo>
                <a:lnTo>
                  <a:pt x="1486917" y="480719"/>
                </a:lnTo>
                <a:lnTo>
                  <a:pt x="1471440" y="521188"/>
                </a:lnTo>
                <a:lnTo>
                  <a:pt x="1449988" y="558828"/>
                </a:lnTo>
                <a:lnTo>
                  <a:pt x="1423177" y="593695"/>
                </a:lnTo>
                <a:lnTo>
                  <a:pt x="1391619" y="625843"/>
                </a:lnTo>
                <a:lnTo>
                  <a:pt x="1355931" y="655328"/>
                </a:lnTo>
                <a:lnTo>
                  <a:pt x="1316725" y="682204"/>
                </a:lnTo>
                <a:lnTo>
                  <a:pt x="1274616" y="706527"/>
                </a:lnTo>
                <a:lnTo>
                  <a:pt x="1230220" y="728352"/>
                </a:lnTo>
                <a:lnTo>
                  <a:pt x="1184150" y="747733"/>
                </a:lnTo>
                <a:lnTo>
                  <a:pt x="1137020" y="764725"/>
                </a:lnTo>
                <a:lnTo>
                  <a:pt x="1089445" y="779384"/>
                </a:lnTo>
                <a:lnTo>
                  <a:pt x="1042040" y="791765"/>
                </a:lnTo>
                <a:lnTo>
                  <a:pt x="995418" y="801922"/>
                </a:lnTo>
                <a:lnTo>
                  <a:pt x="950194" y="809911"/>
                </a:lnTo>
                <a:lnTo>
                  <a:pt x="906983" y="815786"/>
                </a:lnTo>
                <a:lnTo>
                  <a:pt x="866399" y="819602"/>
                </a:lnTo>
                <a:lnTo>
                  <a:pt x="791718" y="822940"/>
                </a:lnTo>
                <a:lnTo>
                  <a:pt x="712910" y="823690"/>
                </a:lnTo>
                <a:lnTo>
                  <a:pt x="673631" y="822108"/>
                </a:lnTo>
                <a:lnTo>
                  <a:pt x="630013" y="818662"/>
                </a:lnTo>
                <a:lnTo>
                  <a:pt x="584352" y="813343"/>
                </a:lnTo>
                <a:lnTo>
                  <a:pt x="537203" y="806079"/>
                </a:lnTo>
                <a:lnTo>
                  <a:pt x="489088" y="796795"/>
                </a:lnTo>
                <a:lnTo>
                  <a:pt x="440528" y="785415"/>
                </a:lnTo>
                <a:lnTo>
                  <a:pt x="392045" y="771864"/>
                </a:lnTo>
                <a:lnTo>
                  <a:pt x="344161" y="756066"/>
                </a:lnTo>
                <a:lnTo>
                  <a:pt x="297397" y="737947"/>
                </a:lnTo>
                <a:lnTo>
                  <a:pt x="252273" y="717430"/>
                </a:lnTo>
                <a:lnTo>
                  <a:pt x="209313" y="694440"/>
                </a:lnTo>
                <a:lnTo>
                  <a:pt x="169037" y="668902"/>
                </a:lnTo>
                <a:lnTo>
                  <a:pt x="131966" y="640740"/>
                </a:lnTo>
                <a:lnTo>
                  <a:pt x="98623" y="609880"/>
                </a:lnTo>
                <a:lnTo>
                  <a:pt x="69529" y="576245"/>
                </a:lnTo>
                <a:lnTo>
                  <a:pt x="45205" y="539761"/>
                </a:lnTo>
                <a:lnTo>
                  <a:pt x="26173" y="500351"/>
                </a:lnTo>
                <a:lnTo>
                  <a:pt x="12954" y="457942"/>
                </a:lnTo>
                <a:lnTo>
                  <a:pt x="9144" y="416794"/>
                </a:lnTo>
                <a:lnTo>
                  <a:pt x="9144" y="477149"/>
                </a:lnTo>
                <a:lnTo>
                  <a:pt x="35290" y="541827"/>
                </a:lnTo>
                <a:lnTo>
                  <a:pt x="59161" y="578658"/>
                </a:lnTo>
                <a:lnTo>
                  <a:pt x="87794" y="612684"/>
                </a:lnTo>
                <a:lnTo>
                  <a:pt x="120698" y="643974"/>
                </a:lnTo>
                <a:lnTo>
                  <a:pt x="157380" y="672599"/>
                </a:lnTo>
                <a:lnTo>
                  <a:pt x="197346" y="698628"/>
                </a:lnTo>
                <a:lnTo>
                  <a:pt x="240106" y="722134"/>
                </a:lnTo>
                <a:lnTo>
                  <a:pt x="285165" y="743184"/>
                </a:lnTo>
                <a:lnTo>
                  <a:pt x="332031" y="761851"/>
                </a:lnTo>
                <a:lnTo>
                  <a:pt x="380213" y="778204"/>
                </a:lnTo>
                <a:lnTo>
                  <a:pt x="429216" y="792313"/>
                </a:lnTo>
                <a:lnTo>
                  <a:pt x="478548" y="804248"/>
                </a:lnTo>
                <a:lnTo>
                  <a:pt x="527718" y="814081"/>
                </a:lnTo>
                <a:lnTo>
                  <a:pt x="576231" y="821880"/>
                </a:lnTo>
                <a:lnTo>
                  <a:pt x="623596" y="827718"/>
                </a:lnTo>
                <a:lnTo>
                  <a:pt x="669320" y="831662"/>
                </a:lnTo>
                <a:lnTo>
                  <a:pt x="712910" y="833785"/>
                </a:lnTo>
                <a:lnTo>
                  <a:pt x="753873" y="834156"/>
                </a:lnTo>
                <a:lnTo>
                  <a:pt x="791718" y="832846"/>
                </a:lnTo>
                <a:lnTo>
                  <a:pt x="829818" y="831322"/>
                </a:lnTo>
                <a:lnTo>
                  <a:pt x="869219" y="828166"/>
                </a:lnTo>
                <a:lnTo>
                  <a:pt x="945927" y="820079"/>
                </a:lnTo>
                <a:lnTo>
                  <a:pt x="988615" y="812988"/>
                </a:lnTo>
                <a:lnTo>
                  <a:pt x="1032986" y="803828"/>
                </a:lnTo>
                <a:lnTo>
                  <a:pt x="1078459" y="792543"/>
                </a:lnTo>
                <a:lnTo>
                  <a:pt x="1124458" y="779079"/>
                </a:lnTo>
                <a:lnTo>
                  <a:pt x="1170401" y="763381"/>
                </a:lnTo>
                <a:lnTo>
                  <a:pt x="1215709" y="745393"/>
                </a:lnTo>
                <a:lnTo>
                  <a:pt x="1259805" y="725061"/>
                </a:lnTo>
                <a:lnTo>
                  <a:pt x="1302107" y="702328"/>
                </a:lnTo>
                <a:lnTo>
                  <a:pt x="1342037" y="677141"/>
                </a:lnTo>
                <a:lnTo>
                  <a:pt x="1379016" y="649443"/>
                </a:lnTo>
                <a:lnTo>
                  <a:pt x="1412465" y="619181"/>
                </a:lnTo>
                <a:lnTo>
                  <a:pt x="1441803" y="586298"/>
                </a:lnTo>
                <a:lnTo>
                  <a:pt x="1466453" y="550740"/>
                </a:lnTo>
                <a:lnTo>
                  <a:pt x="1485834" y="512451"/>
                </a:lnTo>
                <a:lnTo>
                  <a:pt x="1496568" y="479873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4839" y="2067305"/>
            <a:ext cx="1752600" cy="3430904"/>
          </a:xfrm>
          <a:custGeom>
            <a:avLst/>
            <a:gdLst/>
            <a:ahLst/>
            <a:cxnLst/>
            <a:rect l="l" t="t" r="r" b="b"/>
            <a:pathLst>
              <a:path w="1752600" h="3430904">
                <a:moveTo>
                  <a:pt x="12699" y="1454658"/>
                </a:moveTo>
                <a:lnTo>
                  <a:pt x="12699" y="1370076"/>
                </a:lnTo>
                <a:lnTo>
                  <a:pt x="0" y="1453896"/>
                </a:lnTo>
                <a:lnTo>
                  <a:pt x="0" y="1540002"/>
                </a:lnTo>
                <a:lnTo>
                  <a:pt x="12699" y="1454658"/>
                </a:lnTo>
                <a:close/>
              </a:path>
              <a:path w="1752600" h="3430904">
                <a:moveTo>
                  <a:pt x="12700" y="2060448"/>
                </a:moveTo>
                <a:lnTo>
                  <a:pt x="12700" y="1975104"/>
                </a:lnTo>
                <a:lnTo>
                  <a:pt x="0" y="1889760"/>
                </a:lnTo>
                <a:lnTo>
                  <a:pt x="0" y="1975866"/>
                </a:lnTo>
                <a:lnTo>
                  <a:pt x="12700" y="2060448"/>
                </a:lnTo>
                <a:close/>
              </a:path>
              <a:path w="1752600" h="3430904">
                <a:moveTo>
                  <a:pt x="38099" y="1226911"/>
                </a:moveTo>
                <a:lnTo>
                  <a:pt x="38099" y="1182145"/>
                </a:lnTo>
                <a:lnTo>
                  <a:pt x="12699" y="1277304"/>
                </a:lnTo>
                <a:lnTo>
                  <a:pt x="12699" y="1370838"/>
                </a:lnTo>
                <a:lnTo>
                  <a:pt x="25399" y="1323414"/>
                </a:lnTo>
                <a:lnTo>
                  <a:pt x="25399" y="1275408"/>
                </a:lnTo>
                <a:lnTo>
                  <a:pt x="38099" y="1226911"/>
                </a:lnTo>
                <a:close/>
              </a:path>
              <a:path w="1752600" h="3430904">
                <a:moveTo>
                  <a:pt x="63500" y="2384788"/>
                </a:moveTo>
                <a:lnTo>
                  <a:pt x="63500" y="2337264"/>
                </a:lnTo>
                <a:lnTo>
                  <a:pt x="38100" y="2238620"/>
                </a:lnTo>
                <a:lnTo>
                  <a:pt x="38100" y="2189996"/>
                </a:lnTo>
                <a:lnTo>
                  <a:pt x="25400" y="2141982"/>
                </a:lnTo>
                <a:lnTo>
                  <a:pt x="12700" y="2058924"/>
                </a:lnTo>
                <a:lnTo>
                  <a:pt x="12700" y="2143506"/>
                </a:lnTo>
                <a:lnTo>
                  <a:pt x="25400" y="2190838"/>
                </a:lnTo>
                <a:lnTo>
                  <a:pt x="25400" y="2238729"/>
                </a:lnTo>
                <a:lnTo>
                  <a:pt x="63500" y="2384788"/>
                </a:lnTo>
                <a:close/>
              </a:path>
              <a:path w="1752600" h="3430904">
                <a:moveTo>
                  <a:pt x="1714500" y="1265369"/>
                </a:moveTo>
                <a:lnTo>
                  <a:pt x="1714500" y="1229205"/>
                </a:lnTo>
                <a:lnTo>
                  <a:pt x="1701800" y="1181272"/>
                </a:lnTo>
                <a:lnTo>
                  <a:pt x="1701800" y="1133002"/>
                </a:lnTo>
                <a:lnTo>
                  <a:pt x="1600200" y="745467"/>
                </a:lnTo>
                <a:lnTo>
                  <a:pt x="1574800" y="698203"/>
                </a:lnTo>
                <a:lnTo>
                  <a:pt x="1562100" y="651500"/>
                </a:lnTo>
                <a:lnTo>
                  <a:pt x="1536700" y="605448"/>
                </a:lnTo>
                <a:lnTo>
                  <a:pt x="1524000" y="560137"/>
                </a:lnTo>
                <a:lnTo>
                  <a:pt x="1498600" y="515658"/>
                </a:lnTo>
                <a:lnTo>
                  <a:pt x="1473200" y="472100"/>
                </a:lnTo>
                <a:lnTo>
                  <a:pt x="1447800" y="429552"/>
                </a:lnTo>
                <a:lnTo>
                  <a:pt x="1422400" y="388106"/>
                </a:lnTo>
                <a:lnTo>
                  <a:pt x="1397000" y="347850"/>
                </a:lnTo>
                <a:lnTo>
                  <a:pt x="1371600" y="308876"/>
                </a:lnTo>
                <a:lnTo>
                  <a:pt x="1346200" y="271272"/>
                </a:lnTo>
                <a:lnTo>
                  <a:pt x="1320800" y="249174"/>
                </a:lnTo>
                <a:lnTo>
                  <a:pt x="1308099" y="227837"/>
                </a:lnTo>
                <a:lnTo>
                  <a:pt x="1269999" y="190356"/>
                </a:lnTo>
                <a:lnTo>
                  <a:pt x="1231899" y="154757"/>
                </a:lnTo>
                <a:lnTo>
                  <a:pt x="1193799" y="121564"/>
                </a:lnTo>
                <a:lnTo>
                  <a:pt x="1155699" y="91302"/>
                </a:lnTo>
                <a:lnTo>
                  <a:pt x="1104899" y="64494"/>
                </a:lnTo>
                <a:lnTo>
                  <a:pt x="1066799" y="41664"/>
                </a:lnTo>
                <a:lnTo>
                  <a:pt x="1015999" y="23337"/>
                </a:lnTo>
                <a:lnTo>
                  <a:pt x="965199" y="10036"/>
                </a:lnTo>
                <a:lnTo>
                  <a:pt x="914399" y="2286"/>
                </a:lnTo>
                <a:lnTo>
                  <a:pt x="888999" y="0"/>
                </a:lnTo>
                <a:lnTo>
                  <a:pt x="850899" y="0"/>
                </a:lnTo>
                <a:lnTo>
                  <a:pt x="774699" y="9975"/>
                </a:lnTo>
                <a:lnTo>
                  <a:pt x="723899" y="23309"/>
                </a:lnTo>
                <a:lnTo>
                  <a:pt x="673099" y="41729"/>
                </a:lnTo>
                <a:lnTo>
                  <a:pt x="622299" y="64678"/>
                </a:lnTo>
                <a:lnTo>
                  <a:pt x="584199" y="91597"/>
                </a:lnTo>
                <a:lnTo>
                  <a:pt x="546099" y="121931"/>
                </a:lnTo>
                <a:lnTo>
                  <a:pt x="507999" y="155120"/>
                </a:lnTo>
                <a:lnTo>
                  <a:pt x="469899" y="190608"/>
                </a:lnTo>
                <a:lnTo>
                  <a:pt x="431799" y="227837"/>
                </a:lnTo>
                <a:lnTo>
                  <a:pt x="406399" y="249174"/>
                </a:lnTo>
                <a:lnTo>
                  <a:pt x="393699" y="271272"/>
                </a:lnTo>
                <a:lnTo>
                  <a:pt x="368299" y="308554"/>
                </a:lnTo>
                <a:lnTo>
                  <a:pt x="342899" y="347293"/>
                </a:lnTo>
                <a:lnTo>
                  <a:pt x="317499" y="387391"/>
                </a:lnTo>
                <a:lnTo>
                  <a:pt x="292099" y="428749"/>
                </a:lnTo>
                <a:lnTo>
                  <a:pt x="266699" y="471270"/>
                </a:lnTo>
                <a:lnTo>
                  <a:pt x="241299" y="514856"/>
                </a:lnTo>
                <a:lnTo>
                  <a:pt x="215899" y="559410"/>
                </a:lnTo>
                <a:lnTo>
                  <a:pt x="203199" y="604833"/>
                </a:lnTo>
                <a:lnTo>
                  <a:pt x="177799" y="651028"/>
                </a:lnTo>
                <a:lnTo>
                  <a:pt x="165099" y="697897"/>
                </a:lnTo>
                <a:lnTo>
                  <a:pt x="139699" y="745342"/>
                </a:lnTo>
                <a:lnTo>
                  <a:pt x="38099" y="1133914"/>
                </a:lnTo>
                <a:lnTo>
                  <a:pt x="38099" y="1178013"/>
                </a:lnTo>
                <a:lnTo>
                  <a:pt x="152399" y="734827"/>
                </a:lnTo>
                <a:lnTo>
                  <a:pt x="177799" y="686899"/>
                </a:lnTo>
                <a:lnTo>
                  <a:pt x="190499" y="639565"/>
                </a:lnTo>
                <a:lnTo>
                  <a:pt x="215899" y="592917"/>
                </a:lnTo>
                <a:lnTo>
                  <a:pt x="228599" y="547045"/>
                </a:lnTo>
                <a:lnTo>
                  <a:pt x="253999" y="502040"/>
                </a:lnTo>
                <a:lnTo>
                  <a:pt x="279399" y="457991"/>
                </a:lnTo>
                <a:lnTo>
                  <a:pt x="304799" y="414990"/>
                </a:lnTo>
                <a:lnTo>
                  <a:pt x="330199" y="373126"/>
                </a:lnTo>
                <a:lnTo>
                  <a:pt x="355599" y="332492"/>
                </a:lnTo>
                <a:lnTo>
                  <a:pt x="393699" y="293176"/>
                </a:lnTo>
                <a:lnTo>
                  <a:pt x="419099" y="255270"/>
                </a:lnTo>
                <a:lnTo>
                  <a:pt x="431799" y="233934"/>
                </a:lnTo>
                <a:lnTo>
                  <a:pt x="457199" y="214122"/>
                </a:lnTo>
                <a:lnTo>
                  <a:pt x="495299" y="178179"/>
                </a:lnTo>
                <a:lnTo>
                  <a:pt x="533399" y="144556"/>
                </a:lnTo>
                <a:lnTo>
                  <a:pt x="571499" y="113679"/>
                </a:lnTo>
                <a:lnTo>
                  <a:pt x="609599" y="85973"/>
                </a:lnTo>
                <a:lnTo>
                  <a:pt x="647699" y="61864"/>
                </a:lnTo>
                <a:lnTo>
                  <a:pt x="698499" y="41777"/>
                </a:lnTo>
                <a:lnTo>
                  <a:pt x="749299" y="26138"/>
                </a:lnTo>
                <a:lnTo>
                  <a:pt x="800099" y="15372"/>
                </a:lnTo>
                <a:lnTo>
                  <a:pt x="850899" y="9906"/>
                </a:lnTo>
                <a:lnTo>
                  <a:pt x="863599" y="9143"/>
                </a:lnTo>
                <a:lnTo>
                  <a:pt x="888999" y="9906"/>
                </a:lnTo>
                <a:lnTo>
                  <a:pt x="939799" y="14478"/>
                </a:lnTo>
                <a:lnTo>
                  <a:pt x="990599" y="24785"/>
                </a:lnTo>
                <a:lnTo>
                  <a:pt x="1041399" y="40416"/>
                </a:lnTo>
                <a:lnTo>
                  <a:pt x="1079499" y="60852"/>
                </a:lnTo>
                <a:lnTo>
                  <a:pt x="1130299" y="85573"/>
                </a:lnTo>
                <a:lnTo>
                  <a:pt x="1168399" y="114060"/>
                </a:lnTo>
                <a:lnTo>
                  <a:pt x="1206499" y="145793"/>
                </a:lnTo>
                <a:lnTo>
                  <a:pt x="1244599" y="180251"/>
                </a:lnTo>
                <a:lnTo>
                  <a:pt x="1282699" y="216917"/>
                </a:lnTo>
                <a:lnTo>
                  <a:pt x="1320800" y="255270"/>
                </a:lnTo>
                <a:lnTo>
                  <a:pt x="1358900" y="299466"/>
                </a:lnTo>
                <a:lnTo>
                  <a:pt x="1384300" y="337725"/>
                </a:lnTo>
                <a:lnTo>
                  <a:pt x="1409700" y="377286"/>
                </a:lnTo>
                <a:lnTo>
                  <a:pt x="1435100" y="418066"/>
                </a:lnTo>
                <a:lnTo>
                  <a:pt x="1460500" y="459981"/>
                </a:lnTo>
                <a:lnTo>
                  <a:pt x="1485900" y="502948"/>
                </a:lnTo>
                <a:lnTo>
                  <a:pt x="1498600" y="546883"/>
                </a:lnTo>
                <a:lnTo>
                  <a:pt x="1549400" y="637324"/>
                </a:lnTo>
                <a:lnTo>
                  <a:pt x="1574800" y="730637"/>
                </a:lnTo>
                <a:lnTo>
                  <a:pt x="1600200" y="778163"/>
                </a:lnTo>
                <a:lnTo>
                  <a:pt x="1689100" y="1119261"/>
                </a:lnTo>
                <a:lnTo>
                  <a:pt x="1689100" y="1168191"/>
                </a:lnTo>
                <a:lnTo>
                  <a:pt x="1714500" y="1265369"/>
                </a:lnTo>
                <a:close/>
              </a:path>
              <a:path w="1752600" h="3430904">
                <a:moveTo>
                  <a:pt x="76200" y="2437099"/>
                </a:moveTo>
                <a:lnTo>
                  <a:pt x="76200" y="2433946"/>
                </a:lnTo>
                <a:lnTo>
                  <a:pt x="63500" y="2384788"/>
                </a:lnTo>
                <a:lnTo>
                  <a:pt x="63500" y="2387071"/>
                </a:lnTo>
                <a:lnTo>
                  <a:pt x="76200" y="2437099"/>
                </a:lnTo>
                <a:close/>
              </a:path>
              <a:path w="1752600" h="3430904">
                <a:moveTo>
                  <a:pt x="99218" y="2527775"/>
                </a:moveTo>
                <a:lnTo>
                  <a:pt x="76200" y="2437099"/>
                </a:lnTo>
                <a:lnTo>
                  <a:pt x="76200" y="2483178"/>
                </a:lnTo>
                <a:lnTo>
                  <a:pt x="99218" y="2527775"/>
                </a:lnTo>
                <a:close/>
              </a:path>
              <a:path w="1752600" h="3430904">
                <a:moveTo>
                  <a:pt x="104107" y="2542082"/>
                </a:moveTo>
                <a:lnTo>
                  <a:pt x="101600" y="2532389"/>
                </a:lnTo>
                <a:lnTo>
                  <a:pt x="99218" y="2527775"/>
                </a:lnTo>
                <a:lnTo>
                  <a:pt x="101600" y="2537156"/>
                </a:lnTo>
                <a:lnTo>
                  <a:pt x="104107" y="2542082"/>
                </a:lnTo>
                <a:close/>
              </a:path>
              <a:path w="1752600" h="3430904">
                <a:moveTo>
                  <a:pt x="1727200" y="2132049"/>
                </a:moveTo>
                <a:lnTo>
                  <a:pt x="1727200" y="2021524"/>
                </a:lnTo>
                <a:lnTo>
                  <a:pt x="1714500" y="2068576"/>
                </a:lnTo>
                <a:lnTo>
                  <a:pt x="1714500" y="2164236"/>
                </a:lnTo>
                <a:lnTo>
                  <a:pt x="1689100" y="2261406"/>
                </a:lnTo>
                <a:lnTo>
                  <a:pt x="1689100" y="2310345"/>
                </a:lnTo>
                <a:lnTo>
                  <a:pt x="1600200" y="2651632"/>
                </a:lnTo>
                <a:lnTo>
                  <a:pt x="1574800" y="2699188"/>
                </a:lnTo>
                <a:lnTo>
                  <a:pt x="1562100" y="2746189"/>
                </a:lnTo>
                <a:lnTo>
                  <a:pt x="1536700" y="2792551"/>
                </a:lnTo>
                <a:lnTo>
                  <a:pt x="1524000" y="2838191"/>
                </a:lnTo>
                <a:lnTo>
                  <a:pt x="1498600" y="2883022"/>
                </a:lnTo>
                <a:lnTo>
                  <a:pt x="1485900" y="2926960"/>
                </a:lnTo>
                <a:lnTo>
                  <a:pt x="1460500" y="2969921"/>
                </a:lnTo>
                <a:lnTo>
                  <a:pt x="1435100" y="3011819"/>
                </a:lnTo>
                <a:lnTo>
                  <a:pt x="1409700" y="3052571"/>
                </a:lnTo>
                <a:lnTo>
                  <a:pt x="1384300" y="3092091"/>
                </a:lnTo>
                <a:lnTo>
                  <a:pt x="1358900" y="3130296"/>
                </a:lnTo>
                <a:lnTo>
                  <a:pt x="1333500" y="3153156"/>
                </a:lnTo>
                <a:lnTo>
                  <a:pt x="1320800" y="3175254"/>
                </a:lnTo>
                <a:lnTo>
                  <a:pt x="1282700" y="3213447"/>
                </a:lnTo>
                <a:lnTo>
                  <a:pt x="1244600" y="3249952"/>
                </a:lnTo>
                <a:lnTo>
                  <a:pt x="1206500" y="3284267"/>
                </a:lnTo>
                <a:lnTo>
                  <a:pt x="1168400" y="3315890"/>
                </a:lnTo>
                <a:lnTo>
                  <a:pt x="1130300" y="3344318"/>
                </a:lnTo>
                <a:lnTo>
                  <a:pt x="1079500" y="3369050"/>
                </a:lnTo>
                <a:lnTo>
                  <a:pt x="1028700" y="3389583"/>
                </a:lnTo>
                <a:lnTo>
                  <a:pt x="990600" y="3405416"/>
                </a:lnTo>
                <a:lnTo>
                  <a:pt x="939800" y="3416046"/>
                </a:lnTo>
                <a:lnTo>
                  <a:pt x="914400" y="3418331"/>
                </a:lnTo>
                <a:lnTo>
                  <a:pt x="889000" y="3419855"/>
                </a:lnTo>
                <a:lnTo>
                  <a:pt x="863600" y="3420618"/>
                </a:lnTo>
                <a:lnTo>
                  <a:pt x="850900" y="3419855"/>
                </a:lnTo>
                <a:lnTo>
                  <a:pt x="800100" y="3414862"/>
                </a:lnTo>
                <a:lnTo>
                  <a:pt x="749300" y="3404238"/>
                </a:lnTo>
                <a:lnTo>
                  <a:pt x="698500" y="3388501"/>
                </a:lnTo>
                <a:lnTo>
                  <a:pt x="647700" y="3368167"/>
                </a:lnTo>
                <a:lnTo>
                  <a:pt x="609600" y="3343754"/>
                </a:lnTo>
                <a:lnTo>
                  <a:pt x="571500" y="3315778"/>
                </a:lnTo>
                <a:lnTo>
                  <a:pt x="533400" y="3284755"/>
                </a:lnTo>
                <a:lnTo>
                  <a:pt x="495300" y="3251204"/>
                </a:lnTo>
                <a:lnTo>
                  <a:pt x="457200" y="3215640"/>
                </a:lnTo>
                <a:lnTo>
                  <a:pt x="431800" y="3195828"/>
                </a:lnTo>
                <a:lnTo>
                  <a:pt x="419100" y="3174492"/>
                </a:lnTo>
                <a:lnTo>
                  <a:pt x="393700" y="3136111"/>
                </a:lnTo>
                <a:lnTo>
                  <a:pt x="355600" y="3096204"/>
                </a:lnTo>
                <a:lnTo>
                  <a:pt x="330200" y="3054879"/>
                </a:lnTo>
                <a:lnTo>
                  <a:pt x="304800" y="3012241"/>
                </a:lnTo>
                <a:lnTo>
                  <a:pt x="279400" y="2968398"/>
                </a:lnTo>
                <a:lnTo>
                  <a:pt x="254000" y="2923455"/>
                </a:lnTo>
                <a:lnTo>
                  <a:pt x="228600" y="2877520"/>
                </a:lnTo>
                <a:lnTo>
                  <a:pt x="215900" y="2830700"/>
                </a:lnTo>
                <a:lnTo>
                  <a:pt x="165100" y="2734829"/>
                </a:lnTo>
                <a:lnTo>
                  <a:pt x="127000" y="2587049"/>
                </a:lnTo>
                <a:lnTo>
                  <a:pt x="104107" y="2542082"/>
                </a:lnTo>
                <a:lnTo>
                  <a:pt x="152400" y="2727065"/>
                </a:lnTo>
                <a:lnTo>
                  <a:pt x="177800" y="2774708"/>
                </a:lnTo>
                <a:lnTo>
                  <a:pt x="190500" y="2821748"/>
                </a:lnTo>
                <a:lnTo>
                  <a:pt x="241300" y="2913626"/>
                </a:lnTo>
                <a:lnTo>
                  <a:pt x="266700" y="2958272"/>
                </a:lnTo>
                <a:lnTo>
                  <a:pt x="292100" y="3001925"/>
                </a:lnTo>
                <a:lnTo>
                  <a:pt x="317500" y="3044490"/>
                </a:lnTo>
                <a:lnTo>
                  <a:pt x="342900" y="3085869"/>
                </a:lnTo>
                <a:lnTo>
                  <a:pt x="368300" y="3125966"/>
                </a:lnTo>
                <a:lnTo>
                  <a:pt x="393700" y="3164683"/>
                </a:lnTo>
                <a:lnTo>
                  <a:pt x="431800" y="3201924"/>
                </a:lnTo>
                <a:lnTo>
                  <a:pt x="444500" y="3222498"/>
                </a:lnTo>
                <a:lnTo>
                  <a:pt x="469900" y="3241548"/>
                </a:lnTo>
                <a:lnTo>
                  <a:pt x="508000" y="3276370"/>
                </a:lnTo>
                <a:lnTo>
                  <a:pt x="546100" y="3308842"/>
                </a:lnTo>
                <a:lnTo>
                  <a:pt x="584200" y="3338491"/>
                </a:lnTo>
                <a:lnTo>
                  <a:pt x="622300" y="3364841"/>
                </a:lnTo>
                <a:lnTo>
                  <a:pt x="673100" y="3387419"/>
                </a:lnTo>
                <a:lnTo>
                  <a:pt x="723900" y="3405750"/>
                </a:lnTo>
                <a:lnTo>
                  <a:pt x="762000" y="3419361"/>
                </a:lnTo>
                <a:lnTo>
                  <a:pt x="812800" y="3427777"/>
                </a:lnTo>
                <a:lnTo>
                  <a:pt x="863600" y="3430524"/>
                </a:lnTo>
                <a:lnTo>
                  <a:pt x="889000" y="3429762"/>
                </a:lnTo>
                <a:lnTo>
                  <a:pt x="939800" y="3425190"/>
                </a:lnTo>
                <a:lnTo>
                  <a:pt x="1003300" y="3409680"/>
                </a:lnTo>
                <a:lnTo>
                  <a:pt x="1054100" y="3393784"/>
                </a:lnTo>
                <a:lnTo>
                  <a:pt x="1092200" y="3374055"/>
                </a:lnTo>
                <a:lnTo>
                  <a:pt x="1130300" y="3350859"/>
                </a:lnTo>
                <a:lnTo>
                  <a:pt x="1168400" y="3324558"/>
                </a:lnTo>
                <a:lnTo>
                  <a:pt x="1206500" y="3295518"/>
                </a:lnTo>
                <a:lnTo>
                  <a:pt x="1244600" y="3264103"/>
                </a:lnTo>
                <a:lnTo>
                  <a:pt x="1282700" y="3230677"/>
                </a:lnTo>
                <a:lnTo>
                  <a:pt x="1308100" y="3195605"/>
                </a:lnTo>
                <a:lnTo>
                  <a:pt x="1346200" y="3159252"/>
                </a:lnTo>
                <a:lnTo>
                  <a:pt x="1358900" y="3136392"/>
                </a:lnTo>
                <a:lnTo>
                  <a:pt x="1384300" y="3112770"/>
                </a:lnTo>
                <a:lnTo>
                  <a:pt x="1409700" y="3072887"/>
                </a:lnTo>
                <a:lnTo>
                  <a:pt x="1435100" y="3031907"/>
                </a:lnTo>
                <a:lnTo>
                  <a:pt x="1460500" y="2989896"/>
                </a:lnTo>
                <a:lnTo>
                  <a:pt x="1485900" y="2946918"/>
                </a:lnTo>
                <a:lnTo>
                  <a:pt x="1498600" y="2903040"/>
                </a:lnTo>
                <a:lnTo>
                  <a:pt x="1549400" y="2812844"/>
                </a:lnTo>
                <a:lnTo>
                  <a:pt x="1562100" y="2766658"/>
                </a:lnTo>
                <a:lnTo>
                  <a:pt x="1587500" y="2719834"/>
                </a:lnTo>
                <a:lnTo>
                  <a:pt x="1701800" y="2280525"/>
                </a:lnTo>
                <a:lnTo>
                  <a:pt x="1701800" y="2230928"/>
                </a:lnTo>
                <a:lnTo>
                  <a:pt x="1727200" y="2132049"/>
                </a:lnTo>
                <a:close/>
              </a:path>
              <a:path w="1752600" h="3430904">
                <a:moveTo>
                  <a:pt x="1727200" y="1408178"/>
                </a:moveTo>
                <a:lnTo>
                  <a:pt x="1727200" y="1323696"/>
                </a:lnTo>
                <a:lnTo>
                  <a:pt x="1714500" y="1276709"/>
                </a:lnTo>
                <a:lnTo>
                  <a:pt x="1714500" y="1361081"/>
                </a:lnTo>
                <a:lnTo>
                  <a:pt x="1727200" y="1408178"/>
                </a:lnTo>
                <a:close/>
              </a:path>
              <a:path w="1752600" h="3430904">
                <a:moveTo>
                  <a:pt x="1739900" y="1540764"/>
                </a:moveTo>
                <a:lnTo>
                  <a:pt x="1739900" y="1453895"/>
                </a:lnTo>
                <a:lnTo>
                  <a:pt x="1727200" y="1370076"/>
                </a:lnTo>
                <a:lnTo>
                  <a:pt x="1727200" y="1454658"/>
                </a:lnTo>
                <a:lnTo>
                  <a:pt x="1739900" y="1540764"/>
                </a:lnTo>
                <a:close/>
              </a:path>
              <a:path w="1752600" h="3430904">
                <a:moveTo>
                  <a:pt x="1739900" y="1985506"/>
                </a:moveTo>
                <a:lnTo>
                  <a:pt x="1739900" y="1889759"/>
                </a:lnTo>
                <a:lnTo>
                  <a:pt x="1727200" y="1975103"/>
                </a:lnTo>
                <a:lnTo>
                  <a:pt x="1727200" y="2034030"/>
                </a:lnTo>
                <a:lnTo>
                  <a:pt x="1739900" y="1985506"/>
                </a:lnTo>
                <a:close/>
              </a:path>
              <a:path w="1752600" h="3430904">
                <a:moveTo>
                  <a:pt x="1752600" y="1802891"/>
                </a:moveTo>
                <a:lnTo>
                  <a:pt x="1752600" y="1626870"/>
                </a:lnTo>
                <a:lnTo>
                  <a:pt x="1739900" y="1540002"/>
                </a:lnTo>
                <a:lnTo>
                  <a:pt x="1739900" y="1889759"/>
                </a:lnTo>
                <a:lnTo>
                  <a:pt x="1752600" y="180289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/>
          <p:nvPr/>
        </p:nvSpPr>
        <p:spPr>
          <a:xfrm>
            <a:off x="1204093" y="5482335"/>
            <a:ext cx="86233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0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表</a:t>
            </a:r>
            <a:r>
              <a:rPr sz="2000" b="1" spc="-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000" b="1" spc="0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1045603" y="5992114"/>
            <a:ext cx="6464300" cy="868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185"/>
              </a:lnSpc>
            </a:pP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列值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2185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中描述了一批相互有关联关系的数据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--</a:t>
            </a:r>
            <a:r>
              <a:rPr sz="2000" spc="-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我们将在第二章中给以严格定义：关系模型与关系运算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28"/>
    </mc:Choice>
    <mc:Fallback xmlns="">
      <p:transition spd="slow" advTm="1192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4627" y="900176"/>
            <a:ext cx="4133215" cy="109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1.1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数据库系统的基本概念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145">
              <a:lnSpc>
                <a:spcPct val="100000"/>
              </a:lnSpc>
              <a:spcBef>
                <a:spcPts val="2320"/>
              </a:spcBef>
            </a:pP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信息库</a:t>
            </a:r>
            <a:r>
              <a:rPr sz="24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8795" y="2513076"/>
            <a:ext cx="2362200" cy="1934210"/>
          </a:xfrm>
          <a:custGeom>
            <a:avLst/>
            <a:gdLst/>
            <a:ahLst/>
            <a:cxnLst/>
            <a:rect l="l" t="t" r="r" b="b"/>
            <a:pathLst>
              <a:path w="2362200" h="1934210">
                <a:moveTo>
                  <a:pt x="2362200" y="1657350"/>
                </a:moveTo>
                <a:lnTo>
                  <a:pt x="2362200" y="0"/>
                </a:lnTo>
                <a:lnTo>
                  <a:pt x="2360044" y="16812"/>
                </a:lnTo>
                <a:lnTo>
                  <a:pt x="2353659" y="33363"/>
                </a:lnTo>
                <a:lnTo>
                  <a:pt x="2328698" y="65564"/>
                </a:lnTo>
                <a:lnTo>
                  <a:pt x="2288303" y="96369"/>
                </a:lnTo>
                <a:lnTo>
                  <a:pt x="2233465" y="125543"/>
                </a:lnTo>
                <a:lnTo>
                  <a:pt x="2165170" y="152852"/>
                </a:lnTo>
                <a:lnTo>
                  <a:pt x="2126286" y="165735"/>
                </a:lnTo>
                <a:lnTo>
                  <a:pt x="2084409" y="178063"/>
                </a:lnTo>
                <a:lnTo>
                  <a:pt x="2039662" y="189808"/>
                </a:lnTo>
                <a:lnTo>
                  <a:pt x="1992170" y="200940"/>
                </a:lnTo>
                <a:lnTo>
                  <a:pt x="1942054" y="211431"/>
                </a:lnTo>
                <a:lnTo>
                  <a:pt x="1889440" y="221251"/>
                </a:lnTo>
                <a:lnTo>
                  <a:pt x="1834451" y="230370"/>
                </a:lnTo>
                <a:lnTo>
                  <a:pt x="1777209" y="238759"/>
                </a:lnTo>
                <a:lnTo>
                  <a:pt x="1717840" y="246390"/>
                </a:lnTo>
                <a:lnTo>
                  <a:pt x="1656466" y="253233"/>
                </a:lnTo>
                <a:lnTo>
                  <a:pt x="1593211" y="259258"/>
                </a:lnTo>
                <a:lnTo>
                  <a:pt x="1528198" y="264437"/>
                </a:lnTo>
                <a:lnTo>
                  <a:pt x="1461552" y="268740"/>
                </a:lnTo>
                <a:lnTo>
                  <a:pt x="1393395" y="272137"/>
                </a:lnTo>
                <a:lnTo>
                  <a:pt x="1323852" y="274600"/>
                </a:lnTo>
                <a:lnTo>
                  <a:pt x="1253046" y="276099"/>
                </a:lnTo>
                <a:lnTo>
                  <a:pt x="1181100" y="276605"/>
                </a:lnTo>
                <a:lnTo>
                  <a:pt x="1109153" y="276099"/>
                </a:lnTo>
                <a:lnTo>
                  <a:pt x="1038347" y="274600"/>
                </a:lnTo>
                <a:lnTo>
                  <a:pt x="968804" y="272137"/>
                </a:lnTo>
                <a:lnTo>
                  <a:pt x="900647" y="268740"/>
                </a:lnTo>
                <a:lnTo>
                  <a:pt x="834001" y="264437"/>
                </a:lnTo>
                <a:lnTo>
                  <a:pt x="768988" y="259258"/>
                </a:lnTo>
                <a:lnTo>
                  <a:pt x="705733" y="253233"/>
                </a:lnTo>
                <a:lnTo>
                  <a:pt x="644359" y="246390"/>
                </a:lnTo>
                <a:lnTo>
                  <a:pt x="584990" y="238759"/>
                </a:lnTo>
                <a:lnTo>
                  <a:pt x="527748" y="230370"/>
                </a:lnTo>
                <a:lnTo>
                  <a:pt x="472759" y="221251"/>
                </a:lnTo>
                <a:lnTo>
                  <a:pt x="420145" y="211431"/>
                </a:lnTo>
                <a:lnTo>
                  <a:pt x="370029" y="200940"/>
                </a:lnTo>
                <a:lnTo>
                  <a:pt x="322537" y="189808"/>
                </a:lnTo>
                <a:lnTo>
                  <a:pt x="277790" y="178063"/>
                </a:lnTo>
                <a:lnTo>
                  <a:pt x="235913" y="165735"/>
                </a:lnTo>
                <a:lnTo>
                  <a:pt x="197029" y="152852"/>
                </a:lnTo>
                <a:lnTo>
                  <a:pt x="161261" y="139446"/>
                </a:lnTo>
                <a:lnTo>
                  <a:pt x="99571" y="111174"/>
                </a:lnTo>
                <a:lnTo>
                  <a:pt x="51831" y="81156"/>
                </a:lnTo>
                <a:lnTo>
                  <a:pt x="19030" y="49624"/>
                </a:lnTo>
                <a:lnTo>
                  <a:pt x="0" y="0"/>
                </a:lnTo>
                <a:lnTo>
                  <a:pt x="0" y="1657350"/>
                </a:lnTo>
                <a:lnTo>
                  <a:pt x="19030" y="1706974"/>
                </a:lnTo>
                <a:lnTo>
                  <a:pt x="51831" y="1738506"/>
                </a:lnTo>
                <a:lnTo>
                  <a:pt x="99571" y="1768524"/>
                </a:lnTo>
                <a:lnTo>
                  <a:pt x="161261" y="1796796"/>
                </a:lnTo>
                <a:lnTo>
                  <a:pt x="197029" y="1810202"/>
                </a:lnTo>
                <a:lnTo>
                  <a:pt x="235913" y="1823085"/>
                </a:lnTo>
                <a:lnTo>
                  <a:pt x="277790" y="1835413"/>
                </a:lnTo>
                <a:lnTo>
                  <a:pt x="322537" y="1847158"/>
                </a:lnTo>
                <a:lnTo>
                  <a:pt x="370029" y="1858290"/>
                </a:lnTo>
                <a:lnTo>
                  <a:pt x="420145" y="1868781"/>
                </a:lnTo>
                <a:lnTo>
                  <a:pt x="472759" y="1878601"/>
                </a:lnTo>
                <a:lnTo>
                  <a:pt x="527748" y="1887720"/>
                </a:lnTo>
                <a:lnTo>
                  <a:pt x="584990" y="1896110"/>
                </a:lnTo>
                <a:lnTo>
                  <a:pt x="644359" y="1903740"/>
                </a:lnTo>
                <a:lnTo>
                  <a:pt x="705733" y="1910583"/>
                </a:lnTo>
                <a:lnTo>
                  <a:pt x="768988" y="1916608"/>
                </a:lnTo>
                <a:lnTo>
                  <a:pt x="834001" y="1921787"/>
                </a:lnTo>
                <a:lnTo>
                  <a:pt x="900647" y="1926090"/>
                </a:lnTo>
                <a:lnTo>
                  <a:pt x="968804" y="1929487"/>
                </a:lnTo>
                <a:lnTo>
                  <a:pt x="1038347" y="1931950"/>
                </a:lnTo>
                <a:lnTo>
                  <a:pt x="1109153" y="1933449"/>
                </a:lnTo>
                <a:lnTo>
                  <a:pt x="1181100" y="1933956"/>
                </a:lnTo>
                <a:lnTo>
                  <a:pt x="1253046" y="1933449"/>
                </a:lnTo>
                <a:lnTo>
                  <a:pt x="1323852" y="1931950"/>
                </a:lnTo>
                <a:lnTo>
                  <a:pt x="1393395" y="1929487"/>
                </a:lnTo>
                <a:lnTo>
                  <a:pt x="1461552" y="1926090"/>
                </a:lnTo>
                <a:lnTo>
                  <a:pt x="1528198" y="1921787"/>
                </a:lnTo>
                <a:lnTo>
                  <a:pt x="1593211" y="1916608"/>
                </a:lnTo>
                <a:lnTo>
                  <a:pt x="1656466" y="1910583"/>
                </a:lnTo>
                <a:lnTo>
                  <a:pt x="1717840" y="1903740"/>
                </a:lnTo>
                <a:lnTo>
                  <a:pt x="1777209" y="1896110"/>
                </a:lnTo>
                <a:lnTo>
                  <a:pt x="1834451" y="1887720"/>
                </a:lnTo>
                <a:lnTo>
                  <a:pt x="1889440" y="1878601"/>
                </a:lnTo>
                <a:lnTo>
                  <a:pt x="1942054" y="1868781"/>
                </a:lnTo>
                <a:lnTo>
                  <a:pt x="1992170" y="1858290"/>
                </a:lnTo>
                <a:lnTo>
                  <a:pt x="2039662" y="1847158"/>
                </a:lnTo>
                <a:lnTo>
                  <a:pt x="2084409" y="1835413"/>
                </a:lnTo>
                <a:lnTo>
                  <a:pt x="2126286" y="1823085"/>
                </a:lnTo>
                <a:lnTo>
                  <a:pt x="2165170" y="1810202"/>
                </a:lnTo>
                <a:lnTo>
                  <a:pt x="2200938" y="1796796"/>
                </a:lnTo>
                <a:lnTo>
                  <a:pt x="2262628" y="1768524"/>
                </a:lnTo>
                <a:lnTo>
                  <a:pt x="2310368" y="1738506"/>
                </a:lnTo>
                <a:lnTo>
                  <a:pt x="2343169" y="1706974"/>
                </a:lnTo>
                <a:lnTo>
                  <a:pt x="2360044" y="1674162"/>
                </a:lnTo>
                <a:lnTo>
                  <a:pt x="2362200" y="165735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18795" y="2237232"/>
            <a:ext cx="2362200" cy="552450"/>
          </a:xfrm>
          <a:custGeom>
            <a:avLst/>
            <a:gdLst/>
            <a:ahLst/>
            <a:cxnLst/>
            <a:rect l="l" t="t" r="r" b="b"/>
            <a:pathLst>
              <a:path w="2362200" h="552450">
                <a:moveTo>
                  <a:pt x="2362200" y="275844"/>
                </a:moveTo>
                <a:lnTo>
                  <a:pt x="2343169" y="226246"/>
                </a:lnTo>
                <a:lnTo>
                  <a:pt x="2310368" y="194756"/>
                </a:lnTo>
                <a:lnTo>
                  <a:pt x="2262628" y="164796"/>
                </a:lnTo>
                <a:lnTo>
                  <a:pt x="2200938" y="136595"/>
                </a:lnTo>
                <a:lnTo>
                  <a:pt x="2165170" y="123227"/>
                </a:lnTo>
                <a:lnTo>
                  <a:pt x="2126286" y="110385"/>
                </a:lnTo>
                <a:lnTo>
                  <a:pt x="2084409" y="98098"/>
                </a:lnTo>
                <a:lnTo>
                  <a:pt x="2039662" y="86395"/>
                </a:lnTo>
                <a:lnTo>
                  <a:pt x="1992170" y="75305"/>
                </a:lnTo>
                <a:lnTo>
                  <a:pt x="1942054" y="64856"/>
                </a:lnTo>
                <a:lnTo>
                  <a:pt x="1889440" y="55078"/>
                </a:lnTo>
                <a:lnTo>
                  <a:pt x="1834451" y="45999"/>
                </a:lnTo>
                <a:lnTo>
                  <a:pt x="1777209" y="37648"/>
                </a:lnTo>
                <a:lnTo>
                  <a:pt x="1717840" y="30054"/>
                </a:lnTo>
                <a:lnTo>
                  <a:pt x="1656466" y="23245"/>
                </a:lnTo>
                <a:lnTo>
                  <a:pt x="1593211" y="17251"/>
                </a:lnTo>
                <a:lnTo>
                  <a:pt x="1528198" y="12099"/>
                </a:lnTo>
                <a:lnTo>
                  <a:pt x="1461552" y="7820"/>
                </a:lnTo>
                <a:lnTo>
                  <a:pt x="1393395" y="4442"/>
                </a:lnTo>
                <a:lnTo>
                  <a:pt x="1323852" y="1993"/>
                </a:lnTo>
                <a:lnTo>
                  <a:pt x="1253046" y="503"/>
                </a:lnTo>
                <a:lnTo>
                  <a:pt x="1181100" y="0"/>
                </a:lnTo>
                <a:lnTo>
                  <a:pt x="1109153" y="503"/>
                </a:lnTo>
                <a:lnTo>
                  <a:pt x="1038347" y="1993"/>
                </a:lnTo>
                <a:lnTo>
                  <a:pt x="968804" y="4442"/>
                </a:lnTo>
                <a:lnTo>
                  <a:pt x="900647" y="7820"/>
                </a:lnTo>
                <a:lnTo>
                  <a:pt x="834001" y="12099"/>
                </a:lnTo>
                <a:lnTo>
                  <a:pt x="768988" y="17251"/>
                </a:lnTo>
                <a:lnTo>
                  <a:pt x="705733" y="23245"/>
                </a:lnTo>
                <a:lnTo>
                  <a:pt x="644359" y="30054"/>
                </a:lnTo>
                <a:lnTo>
                  <a:pt x="584990" y="37648"/>
                </a:lnTo>
                <a:lnTo>
                  <a:pt x="527748" y="45999"/>
                </a:lnTo>
                <a:lnTo>
                  <a:pt x="472759" y="55078"/>
                </a:lnTo>
                <a:lnTo>
                  <a:pt x="420145" y="64856"/>
                </a:lnTo>
                <a:lnTo>
                  <a:pt x="370029" y="75305"/>
                </a:lnTo>
                <a:lnTo>
                  <a:pt x="322537" y="86395"/>
                </a:lnTo>
                <a:lnTo>
                  <a:pt x="277790" y="98098"/>
                </a:lnTo>
                <a:lnTo>
                  <a:pt x="235913" y="110385"/>
                </a:lnTo>
                <a:lnTo>
                  <a:pt x="197029" y="123227"/>
                </a:lnTo>
                <a:lnTo>
                  <a:pt x="161261" y="136595"/>
                </a:lnTo>
                <a:lnTo>
                  <a:pt x="99571" y="164796"/>
                </a:lnTo>
                <a:lnTo>
                  <a:pt x="51831" y="194756"/>
                </a:lnTo>
                <a:lnTo>
                  <a:pt x="19030" y="226246"/>
                </a:lnTo>
                <a:lnTo>
                  <a:pt x="0" y="275844"/>
                </a:lnTo>
                <a:lnTo>
                  <a:pt x="2155" y="292656"/>
                </a:lnTo>
                <a:lnTo>
                  <a:pt x="33501" y="341408"/>
                </a:lnTo>
                <a:lnTo>
                  <a:pt x="73896" y="372213"/>
                </a:lnTo>
                <a:lnTo>
                  <a:pt x="128734" y="401387"/>
                </a:lnTo>
                <a:lnTo>
                  <a:pt x="197029" y="428696"/>
                </a:lnTo>
                <a:lnTo>
                  <a:pt x="235913" y="441579"/>
                </a:lnTo>
                <a:lnTo>
                  <a:pt x="277790" y="453907"/>
                </a:lnTo>
                <a:lnTo>
                  <a:pt x="322537" y="465652"/>
                </a:lnTo>
                <a:lnTo>
                  <a:pt x="370029" y="476784"/>
                </a:lnTo>
                <a:lnTo>
                  <a:pt x="420145" y="487275"/>
                </a:lnTo>
                <a:lnTo>
                  <a:pt x="472759" y="497095"/>
                </a:lnTo>
                <a:lnTo>
                  <a:pt x="527748" y="506214"/>
                </a:lnTo>
                <a:lnTo>
                  <a:pt x="584990" y="514604"/>
                </a:lnTo>
                <a:lnTo>
                  <a:pt x="644359" y="522234"/>
                </a:lnTo>
                <a:lnTo>
                  <a:pt x="705733" y="529077"/>
                </a:lnTo>
                <a:lnTo>
                  <a:pt x="768988" y="535102"/>
                </a:lnTo>
                <a:lnTo>
                  <a:pt x="834001" y="540281"/>
                </a:lnTo>
                <a:lnTo>
                  <a:pt x="900647" y="544584"/>
                </a:lnTo>
                <a:lnTo>
                  <a:pt x="968804" y="547981"/>
                </a:lnTo>
                <a:lnTo>
                  <a:pt x="1038347" y="550444"/>
                </a:lnTo>
                <a:lnTo>
                  <a:pt x="1109153" y="551943"/>
                </a:lnTo>
                <a:lnTo>
                  <a:pt x="1181100" y="552450"/>
                </a:lnTo>
                <a:lnTo>
                  <a:pt x="1253046" y="551943"/>
                </a:lnTo>
                <a:lnTo>
                  <a:pt x="1323852" y="550444"/>
                </a:lnTo>
                <a:lnTo>
                  <a:pt x="1393395" y="547981"/>
                </a:lnTo>
                <a:lnTo>
                  <a:pt x="1461552" y="544584"/>
                </a:lnTo>
                <a:lnTo>
                  <a:pt x="1528198" y="540281"/>
                </a:lnTo>
                <a:lnTo>
                  <a:pt x="1593211" y="535102"/>
                </a:lnTo>
                <a:lnTo>
                  <a:pt x="1656466" y="529077"/>
                </a:lnTo>
                <a:lnTo>
                  <a:pt x="1717840" y="522234"/>
                </a:lnTo>
                <a:lnTo>
                  <a:pt x="1777209" y="514604"/>
                </a:lnTo>
                <a:lnTo>
                  <a:pt x="1834451" y="506214"/>
                </a:lnTo>
                <a:lnTo>
                  <a:pt x="1889440" y="497095"/>
                </a:lnTo>
                <a:lnTo>
                  <a:pt x="1942054" y="487275"/>
                </a:lnTo>
                <a:lnTo>
                  <a:pt x="1992170" y="476784"/>
                </a:lnTo>
                <a:lnTo>
                  <a:pt x="2039662" y="465652"/>
                </a:lnTo>
                <a:lnTo>
                  <a:pt x="2084409" y="453907"/>
                </a:lnTo>
                <a:lnTo>
                  <a:pt x="2126286" y="441579"/>
                </a:lnTo>
                <a:lnTo>
                  <a:pt x="2165170" y="428696"/>
                </a:lnTo>
                <a:lnTo>
                  <a:pt x="2200938" y="415290"/>
                </a:lnTo>
                <a:lnTo>
                  <a:pt x="2262628" y="387018"/>
                </a:lnTo>
                <a:lnTo>
                  <a:pt x="2310368" y="357000"/>
                </a:lnTo>
                <a:lnTo>
                  <a:pt x="2343169" y="325468"/>
                </a:lnTo>
                <a:lnTo>
                  <a:pt x="2362200" y="275844"/>
                </a:lnTo>
                <a:close/>
              </a:path>
            </a:pathLst>
          </a:custGeom>
          <a:solidFill>
            <a:srgbClr val="E0E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14224" y="2231898"/>
            <a:ext cx="2362200" cy="2219960"/>
          </a:xfrm>
          <a:custGeom>
            <a:avLst/>
            <a:gdLst/>
            <a:ahLst/>
            <a:cxnLst/>
            <a:rect l="l" t="t" r="r" b="b"/>
            <a:pathLst>
              <a:path w="2362200" h="2219960">
                <a:moveTo>
                  <a:pt x="12700" y="254508"/>
                </a:moveTo>
                <a:lnTo>
                  <a:pt x="12700" y="236981"/>
                </a:lnTo>
                <a:lnTo>
                  <a:pt x="0" y="250697"/>
                </a:lnTo>
                <a:lnTo>
                  <a:pt x="0" y="268223"/>
                </a:lnTo>
                <a:lnTo>
                  <a:pt x="12700" y="254508"/>
                </a:lnTo>
                <a:close/>
              </a:path>
              <a:path w="2362200" h="2219960">
                <a:moveTo>
                  <a:pt x="12700" y="325373"/>
                </a:moveTo>
                <a:lnTo>
                  <a:pt x="12700" y="307848"/>
                </a:lnTo>
                <a:lnTo>
                  <a:pt x="0" y="294131"/>
                </a:lnTo>
                <a:lnTo>
                  <a:pt x="0" y="311658"/>
                </a:lnTo>
                <a:lnTo>
                  <a:pt x="12700" y="325373"/>
                </a:lnTo>
                <a:close/>
              </a:path>
              <a:path w="2362200" h="2219960">
                <a:moveTo>
                  <a:pt x="12700" y="1982723"/>
                </a:moveTo>
                <a:lnTo>
                  <a:pt x="12700" y="1965197"/>
                </a:lnTo>
                <a:lnTo>
                  <a:pt x="0" y="1951482"/>
                </a:lnTo>
                <a:lnTo>
                  <a:pt x="0" y="1969008"/>
                </a:lnTo>
                <a:lnTo>
                  <a:pt x="12700" y="1982723"/>
                </a:lnTo>
                <a:close/>
              </a:path>
              <a:path w="2362200" h="2219960">
                <a:moveTo>
                  <a:pt x="2349500" y="255269"/>
                </a:moveTo>
                <a:lnTo>
                  <a:pt x="2349500" y="236219"/>
                </a:lnTo>
                <a:lnTo>
                  <a:pt x="2311400" y="195071"/>
                </a:lnTo>
                <a:lnTo>
                  <a:pt x="2273300" y="168869"/>
                </a:lnTo>
                <a:lnTo>
                  <a:pt x="2222500" y="146150"/>
                </a:lnTo>
                <a:lnTo>
                  <a:pt x="2171700" y="126561"/>
                </a:lnTo>
                <a:lnTo>
                  <a:pt x="2120900" y="109745"/>
                </a:lnTo>
                <a:lnTo>
                  <a:pt x="2070100" y="95348"/>
                </a:lnTo>
                <a:lnTo>
                  <a:pt x="2019300" y="83015"/>
                </a:lnTo>
                <a:lnTo>
                  <a:pt x="1968500" y="72389"/>
                </a:lnTo>
                <a:lnTo>
                  <a:pt x="1930400" y="63245"/>
                </a:lnTo>
                <a:lnTo>
                  <a:pt x="1892300" y="54863"/>
                </a:lnTo>
                <a:lnTo>
                  <a:pt x="1841500" y="46874"/>
                </a:lnTo>
                <a:lnTo>
                  <a:pt x="1790700" y="39668"/>
                </a:lnTo>
                <a:lnTo>
                  <a:pt x="1739900" y="33204"/>
                </a:lnTo>
                <a:lnTo>
                  <a:pt x="1689100" y="27440"/>
                </a:lnTo>
                <a:lnTo>
                  <a:pt x="1638300" y="22334"/>
                </a:lnTo>
                <a:lnTo>
                  <a:pt x="1600200" y="17845"/>
                </a:lnTo>
                <a:lnTo>
                  <a:pt x="1549400" y="13930"/>
                </a:lnTo>
                <a:lnTo>
                  <a:pt x="1498600" y="10549"/>
                </a:lnTo>
                <a:lnTo>
                  <a:pt x="1447800" y="7659"/>
                </a:lnTo>
                <a:lnTo>
                  <a:pt x="1397000" y="5220"/>
                </a:lnTo>
                <a:lnTo>
                  <a:pt x="1346200" y="3188"/>
                </a:lnTo>
                <a:lnTo>
                  <a:pt x="1295400" y="1523"/>
                </a:lnTo>
                <a:lnTo>
                  <a:pt x="1181100" y="0"/>
                </a:lnTo>
                <a:lnTo>
                  <a:pt x="1054100" y="1523"/>
                </a:lnTo>
                <a:lnTo>
                  <a:pt x="1003300" y="3178"/>
                </a:lnTo>
                <a:lnTo>
                  <a:pt x="965200" y="5208"/>
                </a:lnTo>
                <a:lnTo>
                  <a:pt x="914400" y="7654"/>
                </a:lnTo>
                <a:lnTo>
                  <a:pt x="863600" y="10555"/>
                </a:lnTo>
                <a:lnTo>
                  <a:pt x="812800" y="13949"/>
                </a:lnTo>
                <a:lnTo>
                  <a:pt x="762000" y="17878"/>
                </a:lnTo>
                <a:lnTo>
                  <a:pt x="711200" y="22380"/>
                </a:lnTo>
                <a:lnTo>
                  <a:pt x="660400" y="27494"/>
                </a:lnTo>
                <a:lnTo>
                  <a:pt x="622300" y="33260"/>
                </a:lnTo>
                <a:lnTo>
                  <a:pt x="571500" y="39717"/>
                </a:lnTo>
                <a:lnTo>
                  <a:pt x="520700" y="46905"/>
                </a:lnTo>
                <a:lnTo>
                  <a:pt x="469900" y="54863"/>
                </a:lnTo>
                <a:lnTo>
                  <a:pt x="431800" y="63245"/>
                </a:lnTo>
                <a:lnTo>
                  <a:pt x="381000" y="72389"/>
                </a:lnTo>
                <a:lnTo>
                  <a:pt x="330200" y="83137"/>
                </a:lnTo>
                <a:lnTo>
                  <a:pt x="292100" y="95623"/>
                </a:lnTo>
                <a:lnTo>
                  <a:pt x="241300" y="110160"/>
                </a:lnTo>
                <a:lnTo>
                  <a:pt x="190500" y="127061"/>
                </a:lnTo>
                <a:lnTo>
                  <a:pt x="139700" y="146638"/>
                </a:lnTo>
                <a:lnTo>
                  <a:pt x="88900" y="169204"/>
                </a:lnTo>
                <a:lnTo>
                  <a:pt x="50800" y="195071"/>
                </a:lnTo>
                <a:lnTo>
                  <a:pt x="38100" y="208787"/>
                </a:lnTo>
                <a:lnTo>
                  <a:pt x="12700" y="222503"/>
                </a:lnTo>
                <a:lnTo>
                  <a:pt x="12700" y="242315"/>
                </a:lnTo>
                <a:lnTo>
                  <a:pt x="25400" y="228600"/>
                </a:lnTo>
                <a:lnTo>
                  <a:pt x="50800" y="202691"/>
                </a:lnTo>
                <a:lnTo>
                  <a:pt x="101600" y="177063"/>
                </a:lnTo>
                <a:lnTo>
                  <a:pt x="139700" y="154780"/>
                </a:lnTo>
                <a:lnTo>
                  <a:pt x="190500" y="135499"/>
                </a:lnTo>
                <a:lnTo>
                  <a:pt x="241300" y="118877"/>
                </a:lnTo>
                <a:lnTo>
                  <a:pt x="292100" y="104571"/>
                </a:lnTo>
                <a:lnTo>
                  <a:pt x="342900" y="92238"/>
                </a:lnTo>
                <a:lnTo>
                  <a:pt x="381000" y="81533"/>
                </a:lnTo>
                <a:lnTo>
                  <a:pt x="431800" y="73151"/>
                </a:lnTo>
                <a:lnTo>
                  <a:pt x="469900" y="64769"/>
                </a:lnTo>
                <a:lnTo>
                  <a:pt x="520700" y="56846"/>
                </a:lnTo>
                <a:lnTo>
                  <a:pt x="571500" y="49607"/>
                </a:lnTo>
                <a:lnTo>
                  <a:pt x="622300" y="43037"/>
                </a:lnTo>
                <a:lnTo>
                  <a:pt x="673100" y="37120"/>
                </a:lnTo>
                <a:lnTo>
                  <a:pt x="711200" y="31841"/>
                </a:lnTo>
                <a:lnTo>
                  <a:pt x="762000" y="27184"/>
                </a:lnTo>
                <a:lnTo>
                  <a:pt x="812800" y="23133"/>
                </a:lnTo>
                <a:lnTo>
                  <a:pt x="863600" y="19673"/>
                </a:lnTo>
                <a:lnTo>
                  <a:pt x="914400" y="16789"/>
                </a:lnTo>
                <a:lnTo>
                  <a:pt x="965200" y="14463"/>
                </a:lnTo>
                <a:lnTo>
                  <a:pt x="1016000" y="12682"/>
                </a:lnTo>
                <a:lnTo>
                  <a:pt x="1117600" y="9905"/>
                </a:lnTo>
                <a:lnTo>
                  <a:pt x="1244600" y="9905"/>
                </a:lnTo>
                <a:lnTo>
                  <a:pt x="1346200" y="12682"/>
                </a:lnTo>
                <a:lnTo>
                  <a:pt x="1397000" y="14463"/>
                </a:lnTo>
                <a:lnTo>
                  <a:pt x="1447800" y="16789"/>
                </a:lnTo>
                <a:lnTo>
                  <a:pt x="1498600" y="19673"/>
                </a:lnTo>
                <a:lnTo>
                  <a:pt x="1549400" y="23133"/>
                </a:lnTo>
                <a:lnTo>
                  <a:pt x="1587500" y="27184"/>
                </a:lnTo>
                <a:lnTo>
                  <a:pt x="1638300" y="31841"/>
                </a:lnTo>
                <a:lnTo>
                  <a:pt x="1689100" y="37120"/>
                </a:lnTo>
                <a:lnTo>
                  <a:pt x="1739900" y="43037"/>
                </a:lnTo>
                <a:lnTo>
                  <a:pt x="1790700" y="49607"/>
                </a:lnTo>
                <a:lnTo>
                  <a:pt x="1841500" y="56846"/>
                </a:lnTo>
                <a:lnTo>
                  <a:pt x="1879600" y="64769"/>
                </a:lnTo>
                <a:lnTo>
                  <a:pt x="1930400" y="73151"/>
                </a:lnTo>
                <a:lnTo>
                  <a:pt x="1968500" y="81533"/>
                </a:lnTo>
                <a:lnTo>
                  <a:pt x="2019300" y="92460"/>
                </a:lnTo>
                <a:lnTo>
                  <a:pt x="2070100" y="104806"/>
                </a:lnTo>
                <a:lnTo>
                  <a:pt x="2120900" y="118996"/>
                </a:lnTo>
                <a:lnTo>
                  <a:pt x="2171700" y="135455"/>
                </a:lnTo>
                <a:lnTo>
                  <a:pt x="2222500" y="154608"/>
                </a:lnTo>
                <a:lnTo>
                  <a:pt x="2260600" y="176878"/>
                </a:lnTo>
                <a:lnTo>
                  <a:pt x="2298700" y="202691"/>
                </a:lnTo>
                <a:lnTo>
                  <a:pt x="2324100" y="215645"/>
                </a:lnTo>
                <a:lnTo>
                  <a:pt x="2336800" y="228599"/>
                </a:lnTo>
                <a:lnTo>
                  <a:pt x="2336800" y="241553"/>
                </a:lnTo>
                <a:lnTo>
                  <a:pt x="2349500" y="255269"/>
                </a:lnTo>
                <a:close/>
              </a:path>
              <a:path w="2362200" h="2219960">
                <a:moveTo>
                  <a:pt x="2349500" y="326135"/>
                </a:moveTo>
                <a:lnTo>
                  <a:pt x="2349500" y="307085"/>
                </a:lnTo>
                <a:lnTo>
                  <a:pt x="2336800" y="320801"/>
                </a:lnTo>
                <a:lnTo>
                  <a:pt x="2336800" y="333755"/>
                </a:lnTo>
                <a:lnTo>
                  <a:pt x="2324100" y="346709"/>
                </a:lnTo>
                <a:lnTo>
                  <a:pt x="2298700" y="359663"/>
                </a:lnTo>
                <a:lnTo>
                  <a:pt x="2260600" y="385066"/>
                </a:lnTo>
                <a:lnTo>
                  <a:pt x="2222500" y="407382"/>
                </a:lnTo>
                <a:lnTo>
                  <a:pt x="2171700" y="426844"/>
                </a:lnTo>
                <a:lnTo>
                  <a:pt x="2120900" y="443686"/>
                </a:lnTo>
                <a:lnTo>
                  <a:pt x="2070100" y="458140"/>
                </a:lnTo>
                <a:lnTo>
                  <a:pt x="2019300" y="470441"/>
                </a:lnTo>
                <a:lnTo>
                  <a:pt x="1968500" y="480821"/>
                </a:lnTo>
                <a:lnTo>
                  <a:pt x="1930400" y="489965"/>
                </a:lnTo>
                <a:lnTo>
                  <a:pt x="1841500" y="505713"/>
                </a:lnTo>
                <a:lnTo>
                  <a:pt x="1790700" y="513066"/>
                </a:lnTo>
                <a:lnTo>
                  <a:pt x="1739900" y="519677"/>
                </a:lnTo>
                <a:lnTo>
                  <a:pt x="1689100" y="525576"/>
                </a:lnTo>
                <a:lnTo>
                  <a:pt x="1638300" y="530796"/>
                </a:lnTo>
                <a:lnTo>
                  <a:pt x="1587500" y="535366"/>
                </a:lnTo>
                <a:lnTo>
                  <a:pt x="1549400" y="539320"/>
                </a:lnTo>
                <a:lnTo>
                  <a:pt x="1498600" y="542687"/>
                </a:lnTo>
                <a:lnTo>
                  <a:pt x="1447800" y="545500"/>
                </a:lnTo>
                <a:lnTo>
                  <a:pt x="1397000" y="547790"/>
                </a:lnTo>
                <a:lnTo>
                  <a:pt x="1346200" y="549588"/>
                </a:lnTo>
                <a:lnTo>
                  <a:pt x="1295400" y="550925"/>
                </a:lnTo>
                <a:lnTo>
                  <a:pt x="1244600" y="552449"/>
                </a:lnTo>
                <a:lnTo>
                  <a:pt x="1117600" y="552449"/>
                </a:lnTo>
                <a:lnTo>
                  <a:pt x="1054100" y="550926"/>
                </a:lnTo>
                <a:lnTo>
                  <a:pt x="965200" y="547803"/>
                </a:lnTo>
                <a:lnTo>
                  <a:pt x="914400" y="545516"/>
                </a:lnTo>
                <a:lnTo>
                  <a:pt x="863600" y="542704"/>
                </a:lnTo>
                <a:lnTo>
                  <a:pt x="812800" y="539336"/>
                </a:lnTo>
                <a:lnTo>
                  <a:pt x="762000" y="535381"/>
                </a:lnTo>
                <a:lnTo>
                  <a:pt x="711200" y="530807"/>
                </a:lnTo>
                <a:lnTo>
                  <a:pt x="673100" y="525585"/>
                </a:lnTo>
                <a:lnTo>
                  <a:pt x="622300" y="519682"/>
                </a:lnTo>
                <a:lnTo>
                  <a:pt x="571500" y="513069"/>
                </a:lnTo>
                <a:lnTo>
                  <a:pt x="520700" y="505714"/>
                </a:lnTo>
                <a:lnTo>
                  <a:pt x="431800" y="489966"/>
                </a:lnTo>
                <a:lnTo>
                  <a:pt x="381000" y="480822"/>
                </a:lnTo>
                <a:lnTo>
                  <a:pt x="342900" y="470291"/>
                </a:lnTo>
                <a:lnTo>
                  <a:pt x="292100" y="457983"/>
                </a:lnTo>
                <a:lnTo>
                  <a:pt x="241300" y="443607"/>
                </a:lnTo>
                <a:lnTo>
                  <a:pt x="190500" y="426876"/>
                </a:lnTo>
                <a:lnTo>
                  <a:pt x="139700" y="407501"/>
                </a:lnTo>
                <a:lnTo>
                  <a:pt x="88900" y="385193"/>
                </a:lnTo>
                <a:lnTo>
                  <a:pt x="50800" y="359663"/>
                </a:lnTo>
                <a:lnTo>
                  <a:pt x="12700" y="320040"/>
                </a:lnTo>
                <a:lnTo>
                  <a:pt x="12700" y="340613"/>
                </a:lnTo>
                <a:lnTo>
                  <a:pt x="38100" y="353567"/>
                </a:lnTo>
                <a:lnTo>
                  <a:pt x="50800" y="367284"/>
                </a:lnTo>
                <a:lnTo>
                  <a:pt x="88900" y="393457"/>
                </a:lnTo>
                <a:lnTo>
                  <a:pt x="139700" y="416157"/>
                </a:lnTo>
                <a:lnTo>
                  <a:pt x="190500" y="435760"/>
                </a:lnTo>
                <a:lnTo>
                  <a:pt x="241300" y="452641"/>
                </a:lnTo>
                <a:lnTo>
                  <a:pt x="292100" y="467179"/>
                </a:lnTo>
                <a:lnTo>
                  <a:pt x="342900" y="479749"/>
                </a:lnTo>
                <a:lnTo>
                  <a:pt x="381000" y="490728"/>
                </a:lnTo>
                <a:lnTo>
                  <a:pt x="431800" y="499109"/>
                </a:lnTo>
                <a:lnTo>
                  <a:pt x="469900" y="507491"/>
                </a:lnTo>
                <a:lnTo>
                  <a:pt x="520700" y="515397"/>
                </a:lnTo>
                <a:lnTo>
                  <a:pt x="571500" y="522585"/>
                </a:lnTo>
                <a:lnTo>
                  <a:pt x="622300" y="529081"/>
                </a:lnTo>
                <a:lnTo>
                  <a:pt x="660400" y="534912"/>
                </a:lnTo>
                <a:lnTo>
                  <a:pt x="711200" y="540105"/>
                </a:lnTo>
                <a:lnTo>
                  <a:pt x="762000" y="544687"/>
                </a:lnTo>
                <a:lnTo>
                  <a:pt x="812800" y="548683"/>
                </a:lnTo>
                <a:lnTo>
                  <a:pt x="863600" y="552122"/>
                </a:lnTo>
                <a:lnTo>
                  <a:pt x="914400" y="555030"/>
                </a:lnTo>
                <a:lnTo>
                  <a:pt x="965200" y="557432"/>
                </a:lnTo>
                <a:lnTo>
                  <a:pt x="1003300" y="559358"/>
                </a:lnTo>
                <a:lnTo>
                  <a:pt x="1054100" y="560832"/>
                </a:lnTo>
                <a:lnTo>
                  <a:pt x="1181100" y="562355"/>
                </a:lnTo>
                <a:lnTo>
                  <a:pt x="1295400" y="560831"/>
                </a:lnTo>
                <a:lnTo>
                  <a:pt x="1346200" y="559358"/>
                </a:lnTo>
                <a:lnTo>
                  <a:pt x="1397000" y="557432"/>
                </a:lnTo>
                <a:lnTo>
                  <a:pt x="1447800" y="555030"/>
                </a:lnTo>
                <a:lnTo>
                  <a:pt x="1498600" y="552122"/>
                </a:lnTo>
                <a:lnTo>
                  <a:pt x="1549400" y="548683"/>
                </a:lnTo>
                <a:lnTo>
                  <a:pt x="1600200" y="544687"/>
                </a:lnTo>
                <a:lnTo>
                  <a:pt x="1638300" y="540105"/>
                </a:lnTo>
                <a:lnTo>
                  <a:pt x="1689100" y="534912"/>
                </a:lnTo>
                <a:lnTo>
                  <a:pt x="1739900" y="529081"/>
                </a:lnTo>
                <a:lnTo>
                  <a:pt x="1790700" y="522585"/>
                </a:lnTo>
                <a:lnTo>
                  <a:pt x="1841500" y="515397"/>
                </a:lnTo>
                <a:lnTo>
                  <a:pt x="1892300" y="507491"/>
                </a:lnTo>
                <a:lnTo>
                  <a:pt x="1930400" y="499109"/>
                </a:lnTo>
                <a:lnTo>
                  <a:pt x="1981200" y="490727"/>
                </a:lnTo>
                <a:lnTo>
                  <a:pt x="2019300" y="479215"/>
                </a:lnTo>
                <a:lnTo>
                  <a:pt x="2070100" y="466620"/>
                </a:lnTo>
                <a:lnTo>
                  <a:pt x="2120900" y="452368"/>
                </a:lnTo>
                <a:lnTo>
                  <a:pt x="2171700" y="435883"/>
                </a:lnTo>
                <a:lnTo>
                  <a:pt x="2222500" y="416591"/>
                </a:lnTo>
                <a:lnTo>
                  <a:pt x="2273300" y="393916"/>
                </a:lnTo>
                <a:lnTo>
                  <a:pt x="2311400" y="367283"/>
                </a:lnTo>
                <a:lnTo>
                  <a:pt x="2349500" y="326135"/>
                </a:lnTo>
                <a:close/>
              </a:path>
              <a:path w="2362200" h="2219960">
                <a:moveTo>
                  <a:pt x="2349500" y="1983485"/>
                </a:moveTo>
                <a:lnTo>
                  <a:pt x="2349500" y="1964435"/>
                </a:lnTo>
                <a:lnTo>
                  <a:pt x="2336800" y="1978152"/>
                </a:lnTo>
                <a:lnTo>
                  <a:pt x="2336800" y="1991105"/>
                </a:lnTo>
                <a:lnTo>
                  <a:pt x="2324100" y="2004059"/>
                </a:lnTo>
                <a:lnTo>
                  <a:pt x="2298700" y="2017014"/>
                </a:lnTo>
                <a:lnTo>
                  <a:pt x="2260600" y="2042416"/>
                </a:lnTo>
                <a:lnTo>
                  <a:pt x="2222500" y="2064732"/>
                </a:lnTo>
                <a:lnTo>
                  <a:pt x="2171700" y="2084194"/>
                </a:lnTo>
                <a:lnTo>
                  <a:pt x="2120900" y="2101036"/>
                </a:lnTo>
                <a:lnTo>
                  <a:pt x="2070100" y="2115490"/>
                </a:lnTo>
                <a:lnTo>
                  <a:pt x="2019300" y="2127791"/>
                </a:lnTo>
                <a:lnTo>
                  <a:pt x="1968500" y="2138172"/>
                </a:lnTo>
                <a:lnTo>
                  <a:pt x="1930400" y="2147316"/>
                </a:lnTo>
                <a:lnTo>
                  <a:pt x="1841500" y="2163063"/>
                </a:lnTo>
                <a:lnTo>
                  <a:pt x="1790700" y="2170416"/>
                </a:lnTo>
                <a:lnTo>
                  <a:pt x="1739900" y="2177027"/>
                </a:lnTo>
                <a:lnTo>
                  <a:pt x="1689100" y="2182926"/>
                </a:lnTo>
                <a:lnTo>
                  <a:pt x="1638300" y="2188146"/>
                </a:lnTo>
                <a:lnTo>
                  <a:pt x="1587500" y="2192716"/>
                </a:lnTo>
                <a:lnTo>
                  <a:pt x="1549400" y="2196670"/>
                </a:lnTo>
                <a:lnTo>
                  <a:pt x="1498600" y="2200037"/>
                </a:lnTo>
                <a:lnTo>
                  <a:pt x="1447800" y="2202850"/>
                </a:lnTo>
                <a:lnTo>
                  <a:pt x="1397000" y="2205140"/>
                </a:lnTo>
                <a:lnTo>
                  <a:pt x="1346200" y="2206938"/>
                </a:lnTo>
                <a:lnTo>
                  <a:pt x="1295400" y="2208276"/>
                </a:lnTo>
                <a:lnTo>
                  <a:pt x="1244600" y="2209800"/>
                </a:lnTo>
                <a:lnTo>
                  <a:pt x="1117600" y="2209800"/>
                </a:lnTo>
                <a:lnTo>
                  <a:pt x="1054100" y="2208276"/>
                </a:lnTo>
                <a:lnTo>
                  <a:pt x="965200" y="2205153"/>
                </a:lnTo>
                <a:lnTo>
                  <a:pt x="914400" y="2202866"/>
                </a:lnTo>
                <a:lnTo>
                  <a:pt x="863600" y="2200054"/>
                </a:lnTo>
                <a:lnTo>
                  <a:pt x="812800" y="2196686"/>
                </a:lnTo>
                <a:lnTo>
                  <a:pt x="762000" y="2192731"/>
                </a:lnTo>
                <a:lnTo>
                  <a:pt x="711200" y="2188157"/>
                </a:lnTo>
                <a:lnTo>
                  <a:pt x="673100" y="2182935"/>
                </a:lnTo>
                <a:lnTo>
                  <a:pt x="622300" y="2177032"/>
                </a:lnTo>
                <a:lnTo>
                  <a:pt x="571500" y="2170419"/>
                </a:lnTo>
                <a:lnTo>
                  <a:pt x="520700" y="2163064"/>
                </a:lnTo>
                <a:lnTo>
                  <a:pt x="431800" y="2147316"/>
                </a:lnTo>
                <a:lnTo>
                  <a:pt x="381000" y="2138172"/>
                </a:lnTo>
                <a:lnTo>
                  <a:pt x="342900" y="2127641"/>
                </a:lnTo>
                <a:lnTo>
                  <a:pt x="292100" y="2115333"/>
                </a:lnTo>
                <a:lnTo>
                  <a:pt x="241300" y="2100957"/>
                </a:lnTo>
                <a:lnTo>
                  <a:pt x="190500" y="2084226"/>
                </a:lnTo>
                <a:lnTo>
                  <a:pt x="139700" y="2064851"/>
                </a:lnTo>
                <a:lnTo>
                  <a:pt x="88900" y="2042543"/>
                </a:lnTo>
                <a:lnTo>
                  <a:pt x="50800" y="2017014"/>
                </a:lnTo>
                <a:lnTo>
                  <a:pt x="12700" y="1977389"/>
                </a:lnTo>
                <a:lnTo>
                  <a:pt x="12700" y="1997964"/>
                </a:lnTo>
                <a:lnTo>
                  <a:pt x="38100" y="2010917"/>
                </a:lnTo>
                <a:lnTo>
                  <a:pt x="50800" y="2024633"/>
                </a:lnTo>
                <a:lnTo>
                  <a:pt x="88900" y="2050807"/>
                </a:lnTo>
                <a:lnTo>
                  <a:pt x="139700" y="2073507"/>
                </a:lnTo>
                <a:lnTo>
                  <a:pt x="190500" y="2093110"/>
                </a:lnTo>
                <a:lnTo>
                  <a:pt x="241300" y="2109991"/>
                </a:lnTo>
                <a:lnTo>
                  <a:pt x="292100" y="2124529"/>
                </a:lnTo>
                <a:lnTo>
                  <a:pt x="342900" y="2137099"/>
                </a:lnTo>
                <a:lnTo>
                  <a:pt x="381000" y="2148078"/>
                </a:lnTo>
                <a:lnTo>
                  <a:pt x="431800" y="2156460"/>
                </a:lnTo>
                <a:lnTo>
                  <a:pt x="469900" y="2164841"/>
                </a:lnTo>
                <a:lnTo>
                  <a:pt x="520700" y="2172747"/>
                </a:lnTo>
                <a:lnTo>
                  <a:pt x="571500" y="2179935"/>
                </a:lnTo>
                <a:lnTo>
                  <a:pt x="622300" y="2186431"/>
                </a:lnTo>
                <a:lnTo>
                  <a:pt x="660400" y="2192262"/>
                </a:lnTo>
                <a:lnTo>
                  <a:pt x="711200" y="2197455"/>
                </a:lnTo>
                <a:lnTo>
                  <a:pt x="762000" y="2202037"/>
                </a:lnTo>
                <a:lnTo>
                  <a:pt x="812800" y="2206033"/>
                </a:lnTo>
                <a:lnTo>
                  <a:pt x="863600" y="2209472"/>
                </a:lnTo>
                <a:lnTo>
                  <a:pt x="914400" y="2212380"/>
                </a:lnTo>
                <a:lnTo>
                  <a:pt x="965200" y="2214782"/>
                </a:lnTo>
                <a:lnTo>
                  <a:pt x="1003300" y="2216708"/>
                </a:lnTo>
                <a:lnTo>
                  <a:pt x="1054100" y="2218182"/>
                </a:lnTo>
                <a:lnTo>
                  <a:pt x="1181100" y="2219705"/>
                </a:lnTo>
                <a:lnTo>
                  <a:pt x="1295400" y="2218182"/>
                </a:lnTo>
                <a:lnTo>
                  <a:pt x="1346200" y="2216708"/>
                </a:lnTo>
                <a:lnTo>
                  <a:pt x="1397000" y="2214782"/>
                </a:lnTo>
                <a:lnTo>
                  <a:pt x="1447800" y="2212380"/>
                </a:lnTo>
                <a:lnTo>
                  <a:pt x="1498600" y="2209472"/>
                </a:lnTo>
                <a:lnTo>
                  <a:pt x="1549400" y="2206033"/>
                </a:lnTo>
                <a:lnTo>
                  <a:pt x="1600200" y="2202037"/>
                </a:lnTo>
                <a:lnTo>
                  <a:pt x="1638300" y="2197455"/>
                </a:lnTo>
                <a:lnTo>
                  <a:pt x="1689100" y="2192262"/>
                </a:lnTo>
                <a:lnTo>
                  <a:pt x="1739900" y="2186431"/>
                </a:lnTo>
                <a:lnTo>
                  <a:pt x="1790700" y="2179935"/>
                </a:lnTo>
                <a:lnTo>
                  <a:pt x="1841500" y="2172747"/>
                </a:lnTo>
                <a:lnTo>
                  <a:pt x="1892300" y="2164841"/>
                </a:lnTo>
                <a:lnTo>
                  <a:pt x="1930400" y="2156460"/>
                </a:lnTo>
                <a:lnTo>
                  <a:pt x="1981200" y="2148078"/>
                </a:lnTo>
                <a:lnTo>
                  <a:pt x="2019300" y="2136565"/>
                </a:lnTo>
                <a:lnTo>
                  <a:pt x="2070100" y="2123970"/>
                </a:lnTo>
                <a:lnTo>
                  <a:pt x="2120900" y="2109718"/>
                </a:lnTo>
                <a:lnTo>
                  <a:pt x="2171700" y="2093233"/>
                </a:lnTo>
                <a:lnTo>
                  <a:pt x="2222500" y="2073941"/>
                </a:lnTo>
                <a:lnTo>
                  <a:pt x="2273300" y="2051266"/>
                </a:lnTo>
                <a:lnTo>
                  <a:pt x="2311400" y="2024633"/>
                </a:lnTo>
                <a:lnTo>
                  <a:pt x="2349500" y="1983485"/>
                </a:lnTo>
                <a:close/>
              </a:path>
              <a:path w="2362200" h="2219960">
                <a:moveTo>
                  <a:pt x="2362200" y="281177"/>
                </a:moveTo>
                <a:lnTo>
                  <a:pt x="2362200" y="250697"/>
                </a:lnTo>
                <a:lnTo>
                  <a:pt x="2349500" y="236981"/>
                </a:lnTo>
                <a:lnTo>
                  <a:pt x="2349500" y="275081"/>
                </a:lnTo>
                <a:lnTo>
                  <a:pt x="2362200" y="281177"/>
                </a:lnTo>
                <a:close/>
              </a:path>
              <a:path w="2362200" h="2219960">
                <a:moveTo>
                  <a:pt x="2362200" y="311657"/>
                </a:moveTo>
                <a:lnTo>
                  <a:pt x="2362200" y="281177"/>
                </a:lnTo>
                <a:lnTo>
                  <a:pt x="2349500" y="294893"/>
                </a:lnTo>
                <a:lnTo>
                  <a:pt x="2349500" y="325373"/>
                </a:lnTo>
                <a:lnTo>
                  <a:pt x="2362200" y="311657"/>
                </a:lnTo>
                <a:close/>
              </a:path>
              <a:path w="2362200" h="2219960">
                <a:moveTo>
                  <a:pt x="2362200" y="1969008"/>
                </a:moveTo>
                <a:lnTo>
                  <a:pt x="2362200" y="1938527"/>
                </a:lnTo>
                <a:lnTo>
                  <a:pt x="2349500" y="1952244"/>
                </a:lnTo>
                <a:lnTo>
                  <a:pt x="2349500" y="1982723"/>
                </a:lnTo>
                <a:lnTo>
                  <a:pt x="2362200" y="1969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93534" y="3261867"/>
            <a:ext cx="2069464" cy="46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 marR="5080" indent="-62865">
              <a:lnSpc>
                <a:spcPct val="76000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相互有关联关系的  </a:t>
            </a:r>
            <a:r>
              <a:rPr sz="2000" b="1" spc="-15" dirty="0">
                <a:latin typeface="Microsoft JhengHei" panose="020B0604030504040204" charset="-120"/>
                <a:cs typeface="Microsoft JhengHei" panose="020B0604030504040204" charset="-120"/>
              </a:rPr>
              <a:t>多个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15" dirty="0">
                <a:latin typeface="Microsoft JhengHei" panose="020B0604030504040204" charset="-120"/>
                <a:cs typeface="Microsoft JhengHei" panose="020B0604030504040204" charset="-120"/>
              </a:rPr>
              <a:t>的集合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73697" y="2334501"/>
            <a:ext cx="2059939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//Database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20041" y="4712970"/>
            <a:ext cx="3920490" cy="204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95721" y="4507229"/>
            <a:ext cx="7874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Microsoft JhengHei" panose="020B0604030504040204" charset="-120"/>
                <a:cs typeface="Microsoft JhengHei" panose="020B0604030504040204" charset="-120"/>
              </a:rPr>
              <a:t>学生成绩单</a:t>
            </a:r>
            <a:endParaRPr sz="12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53147" y="3694176"/>
            <a:ext cx="4535423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23039" y="4365497"/>
            <a:ext cx="467359" cy="789940"/>
          </a:xfrm>
          <a:custGeom>
            <a:avLst/>
            <a:gdLst/>
            <a:ahLst/>
            <a:cxnLst/>
            <a:rect l="l" t="t" r="r" b="b"/>
            <a:pathLst>
              <a:path w="467360" h="789939">
                <a:moveTo>
                  <a:pt x="28955" y="28955"/>
                </a:moveTo>
                <a:lnTo>
                  <a:pt x="28955" y="0"/>
                </a:lnTo>
                <a:lnTo>
                  <a:pt x="0" y="0"/>
                </a:lnTo>
                <a:lnTo>
                  <a:pt x="0" y="28955"/>
                </a:lnTo>
                <a:lnTo>
                  <a:pt x="28955" y="28955"/>
                </a:lnTo>
                <a:close/>
              </a:path>
              <a:path w="467360" h="789939">
                <a:moveTo>
                  <a:pt x="86105" y="28955"/>
                </a:moveTo>
                <a:lnTo>
                  <a:pt x="86105" y="0"/>
                </a:lnTo>
                <a:lnTo>
                  <a:pt x="57150" y="0"/>
                </a:lnTo>
                <a:lnTo>
                  <a:pt x="57150" y="28955"/>
                </a:lnTo>
                <a:lnTo>
                  <a:pt x="86105" y="28955"/>
                </a:lnTo>
                <a:close/>
              </a:path>
              <a:path w="467360" h="789939">
                <a:moveTo>
                  <a:pt x="143255" y="28955"/>
                </a:moveTo>
                <a:lnTo>
                  <a:pt x="143255" y="0"/>
                </a:lnTo>
                <a:lnTo>
                  <a:pt x="114300" y="0"/>
                </a:lnTo>
                <a:lnTo>
                  <a:pt x="114300" y="28955"/>
                </a:lnTo>
                <a:lnTo>
                  <a:pt x="143255" y="28955"/>
                </a:lnTo>
                <a:close/>
              </a:path>
              <a:path w="467360" h="789939">
                <a:moveTo>
                  <a:pt x="204977" y="24384"/>
                </a:moveTo>
                <a:lnTo>
                  <a:pt x="204977" y="6857"/>
                </a:lnTo>
                <a:lnTo>
                  <a:pt x="198881" y="0"/>
                </a:lnTo>
                <a:lnTo>
                  <a:pt x="171450" y="0"/>
                </a:lnTo>
                <a:lnTo>
                  <a:pt x="171450" y="28955"/>
                </a:lnTo>
                <a:lnTo>
                  <a:pt x="176783" y="28955"/>
                </a:lnTo>
                <a:lnTo>
                  <a:pt x="176783" y="14477"/>
                </a:lnTo>
                <a:lnTo>
                  <a:pt x="186168" y="24384"/>
                </a:lnTo>
                <a:lnTo>
                  <a:pt x="204977" y="24384"/>
                </a:lnTo>
                <a:close/>
              </a:path>
              <a:path w="467360" h="789939">
                <a:moveTo>
                  <a:pt x="186168" y="24384"/>
                </a:moveTo>
                <a:lnTo>
                  <a:pt x="176783" y="14477"/>
                </a:lnTo>
                <a:lnTo>
                  <a:pt x="176783" y="24384"/>
                </a:lnTo>
                <a:lnTo>
                  <a:pt x="186168" y="24384"/>
                </a:lnTo>
                <a:close/>
              </a:path>
              <a:path w="467360" h="789939">
                <a:moveTo>
                  <a:pt x="190500" y="28955"/>
                </a:moveTo>
                <a:lnTo>
                  <a:pt x="186168" y="24384"/>
                </a:lnTo>
                <a:lnTo>
                  <a:pt x="176783" y="24384"/>
                </a:lnTo>
                <a:lnTo>
                  <a:pt x="176783" y="28955"/>
                </a:lnTo>
                <a:lnTo>
                  <a:pt x="190500" y="28955"/>
                </a:lnTo>
                <a:close/>
              </a:path>
              <a:path w="467360" h="789939">
                <a:moveTo>
                  <a:pt x="204977" y="81533"/>
                </a:moveTo>
                <a:lnTo>
                  <a:pt x="204977" y="52577"/>
                </a:lnTo>
                <a:lnTo>
                  <a:pt x="176783" y="52577"/>
                </a:lnTo>
                <a:lnTo>
                  <a:pt x="176783" y="81533"/>
                </a:lnTo>
                <a:lnTo>
                  <a:pt x="204977" y="81533"/>
                </a:lnTo>
                <a:close/>
              </a:path>
              <a:path w="467360" h="789939">
                <a:moveTo>
                  <a:pt x="204977" y="138683"/>
                </a:moveTo>
                <a:lnTo>
                  <a:pt x="204977" y="109727"/>
                </a:lnTo>
                <a:lnTo>
                  <a:pt x="176783" y="109727"/>
                </a:lnTo>
                <a:lnTo>
                  <a:pt x="176783" y="138683"/>
                </a:lnTo>
                <a:lnTo>
                  <a:pt x="204977" y="138683"/>
                </a:lnTo>
                <a:close/>
              </a:path>
              <a:path w="467360" h="789939">
                <a:moveTo>
                  <a:pt x="204977" y="195833"/>
                </a:moveTo>
                <a:lnTo>
                  <a:pt x="204977" y="166877"/>
                </a:lnTo>
                <a:lnTo>
                  <a:pt x="176783" y="166877"/>
                </a:lnTo>
                <a:lnTo>
                  <a:pt x="176783" y="195833"/>
                </a:lnTo>
                <a:lnTo>
                  <a:pt x="204977" y="195833"/>
                </a:lnTo>
                <a:close/>
              </a:path>
              <a:path w="467360" h="789939">
                <a:moveTo>
                  <a:pt x="204977" y="252983"/>
                </a:moveTo>
                <a:lnTo>
                  <a:pt x="204977" y="224027"/>
                </a:lnTo>
                <a:lnTo>
                  <a:pt x="176783" y="224027"/>
                </a:lnTo>
                <a:lnTo>
                  <a:pt x="176783" y="252983"/>
                </a:lnTo>
                <a:lnTo>
                  <a:pt x="204977" y="252983"/>
                </a:lnTo>
                <a:close/>
              </a:path>
              <a:path w="467360" h="789939">
                <a:moveTo>
                  <a:pt x="204977" y="310133"/>
                </a:moveTo>
                <a:lnTo>
                  <a:pt x="204977" y="281177"/>
                </a:lnTo>
                <a:lnTo>
                  <a:pt x="176783" y="281177"/>
                </a:lnTo>
                <a:lnTo>
                  <a:pt x="176783" y="310133"/>
                </a:lnTo>
                <a:lnTo>
                  <a:pt x="204977" y="310133"/>
                </a:lnTo>
                <a:close/>
              </a:path>
              <a:path w="467360" h="789939">
                <a:moveTo>
                  <a:pt x="204977" y="367283"/>
                </a:moveTo>
                <a:lnTo>
                  <a:pt x="204977" y="338327"/>
                </a:lnTo>
                <a:lnTo>
                  <a:pt x="176783" y="338327"/>
                </a:lnTo>
                <a:lnTo>
                  <a:pt x="176783" y="367283"/>
                </a:lnTo>
                <a:lnTo>
                  <a:pt x="204977" y="367283"/>
                </a:lnTo>
                <a:close/>
              </a:path>
              <a:path w="467360" h="789939">
                <a:moveTo>
                  <a:pt x="204977" y="424433"/>
                </a:moveTo>
                <a:lnTo>
                  <a:pt x="204977" y="395477"/>
                </a:lnTo>
                <a:lnTo>
                  <a:pt x="176783" y="395477"/>
                </a:lnTo>
                <a:lnTo>
                  <a:pt x="176783" y="424433"/>
                </a:lnTo>
                <a:lnTo>
                  <a:pt x="204977" y="424433"/>
                </a:lnTo>
                <a:close/>
              </a:path>
              <a:path w="467360" h="789939">
                <a:moveTo>
                  <a:pt x="204977" y="481583"/>
                </a:moveTo>
                <a:lnTo>
                  <a:pt x="204977" y="452627"/>
                </a:lnTo>
                <a:lnTo>
                  <a:pt x="176783" y="452627"/>
                </a:lnTo>
                <a:lnTo>
                  <a:pt x="176783" y="481583"/>
                </a:lnTo>
                <a:lnTo>
                  <a:pt x="204977" y="481583"/>
                </a:lnTo>
                <a:close/>
              </a:path>
              <a:path w="467360" h="789939">
                <a:moveTo>
                  <a:pt x="204977" y="538733"/>
                </a:moveTo>
                <a:lnTo>
                  <a:pt x="204977" y="509777"/>
                </a:lnTo>
                <a:lnTo>
                  <a:pt x="176783" y="509777"/>
                </a:lnTo>
                <a:lnTo>
                  <a:pt x="176783" y="538733"/>
                </a:lnTo>
                <a:lnTo>
                  <a:pt x="204977" y="538733"/>
                </a:lnTo>
                <a:close/>
              </a:path>
              <a:path w="467360" h="789939">
                <a:moveTo>
                  <a:pt x="204977" y="595883"/>
                </a:moveTo>
                <a:lnTo>
                  <a:pt x="204977" y="566927"/>
                </a:lnTo>
                <a:lnTo>
                  <a:pt x="176783" y="566927"/>
                </a:lnTo>
                <a:lnTo>
                  <a:pt x="176783" y="595883"/>
                </a:lnTo>
                <a:lnTo>
                  <a:pt x="204977" y="595883"/>
                </a:lnTo>
                <a:close/>
              </a:path>
              <a:path w="467360" h="789939">
                <a:moveTo>
                  <a:pt x="204977" y="653033"/>
                </a:moveTo>
                <a:lnTo>
                  <a:pt x="204977" y="624077"/>
                </a:lnTo>
                <a:lnTo>
                  <a:pt x="176783" y="624077"/>
                </a:lnTo>
                <a:lnTo>
                  <a:pt x="176783" y="653033"/>
                </a:lnTo>
                <a:lnTo>
                  <a:pt x="204977" y="653033"/>
                </a:lnTo>
                <a:close/>
              </a:path>
              <a:path w="467360" h="789939">
                <a:moveTo>
                  <a:pt x="204977" y="710183"/>
                </a:moveTo>
                <a:lnTo>
                  <a:pt x="204977" y="681227"/>
                </a:lnTo>
                <a:lnTo>
                  <a:pt x="176783" y="681227"/>
                </a:lnTo>
                <a:lnTo>
                  <a:pt x="176783" y="710183"/>
                </a:lnTo>
                <a:lnTo>
                  <a:pt x="204977" y="710183"/>
                </a:lnTo>
                <a:close/>
              </a:path>
              <a:path w="467360" h="789939">
                <a:moveTo>
                  <a:pt x="204977" y="767333"/>
                </a:moveTo>
                <a:lnTo>
                  <a:pt x="204977" y="738377"/>
                </a:lnTo>
                <a:lnTo>
                  <a:pt x="176783" y="738377"/>
                </a:lnTo>
                <a:lnTo>
                  <a:pt x="176783" y="767333"/>
                </a:lnTo>
                <a:lnTo>
                  <a:pt x="204977" y="767333"/>
                </a:lnTo>
                <a:close/>
              </a:path>
              <a:path w="467360" h="789939">
                <a:moveTo>
                  <a:pt x="240029" y="789431"/>
                </a:moveTo>
                <a:lnTo>
                  <a:pt x="240029" y="760476"/>
                </a:lnTo>
                <a:lnTo>
                  <a:pt x="211835" y="760476"/>
                </a:lnTo>
                <a:lnTo>
                  <a:pt x="211835" y="789431"/>
                </a:lnTo>
                <a:lnTo>
                  <a:pt x="240029" y="789431"/>
                </a:lnTo>
                <a:close/>
              </a:path>
              <a:path w="467360" h="789939">
                <a:moveTo>
                  <a:pt x="297179" y="789431"/>
                </a:moveTo>
                <a:lnTo>
                  <a:pt x="297179" y="760476"/>
                </a:lnTo>
                <a:lnTo>
                  <a:pt x="268985" y="760476"/>
                </a:lnTo>
                <a:lnTo>
                  <a:pt x="268985" y="789431"/>
                </a:lnTo>
                <a:lnTo>
                  <a:pt x="297179" y="789431"/>
                </a:lnTo>
                <a:close/>
              </a:path>
              <a:path w="467360" h="789939">
                <a:moveTo>
                  <a:pt x="354329" y="789431"/>
                </a:moveTo>
                <a:lnTo>
                  <a:pt x="354329" y="760476"/>
                </a:lnTo>
                <a:lnTo>
                  <a:pt x="326135" y="760476"/>
                </a:lnTo>
                <a:lnTo>
                  <a:pt x="326135" y="789431"/>
                </a:lnTo>
                <a:lnTo>
                  <a:pt x="354329" y="789431"/>
                </a:lnTo>
                <a:close/>
              </a:path>
              <a:path w="467360" h="789939">
                <a:moveTo>
                  <a:pt x="411479" y="789431"/>
                </a:moveTo>
                <a:lnTo>
                  <a:pt x="411479" y="760476"/>
                </a:lnTo>
                <a:lnTo>
                  <a:pt x="383285" y="760476"/>
                </a:lnTo>
                <a:lnTo>
                  <a:pt x="383285" y="789431"/>
                </a:lnTo>
                <a:lnTo>
                  <a:pt x="411479" y="789431"/>
                </a:lnTo>
                <a:close/>
              </a:path>
              <a:path w="467360" h="789939">
                <a:moveTo>
                  <a:pt x="467105" y="789431"/>
                </a:moveTo>
                <a:lnTo>
                  <a:pt x="467105" y="760476"/>
                </a:lnTo>
                <a:lnTo>
                  <a:pt x="440435" y="760476"/>
                </a:lnTo>
                <a:lnTo>
                  <a:pt x="440435" y="789431"/>
                </a:lnTo>
                <a:lnTo>
                  <a:pt x="467105" y="78943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99823" y="515454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99823" y="521169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99823" y="526884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99823" y="532599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99823" y="538314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9823" y="544029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9823" y="549744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99823" y="555459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9823" y="561174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99823" y="5668898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23445" y="570242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80595" y="570242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37745" y="570242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94895" y="570242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52045" y="570242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09195" y="5702427"/>
            <a:ext cx="952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22717" y="568490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2717" y="574205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22717" y="579920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2717" y="585635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22717" y="591350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2717" y="597065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22717" y="602780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2717" y="608495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22717" y="614210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22717" y="619925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22717" y="625640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22717" y="6313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22717" y="637070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22717" y="642785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22717" y="648500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22717" y="654215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22717" y="659930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531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103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674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246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817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389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960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532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103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675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46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818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389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961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532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104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675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247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818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390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961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533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104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6676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247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819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390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962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533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105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676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248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1819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3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391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962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3534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4105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677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248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820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6391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963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7534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106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8677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9249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9820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392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0963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535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2106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2678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3249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3821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4392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4964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5535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6107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678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250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7821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8393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8964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536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107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679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1250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1822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393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2965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536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108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4679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251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5822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6394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6965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5374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810897" y="662635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194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68047" y="6626352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82069" y="4048125"/>
            <a:ext cx="1206500" cy="0"/>
          </a:xfrm>
          <a:custGeom>
            <a:avLst/>
            <a:gdLst/>
            <a:ahLst/>
            <a:cxnLst/>
            <a:rect l="l" t="t" r="r" b="b"/>
            <a:pathLst>
              <a:path w="1206500">
                <a:moveTo>
                  <a:pt x="0" y="0"/>
                </a:moveTo>
                <a:lnTo>
                  <a:pt x="1206246" y="0"/>
                </a:lnTo>
              </a:path>
            </a:pathLst>
          </a:custGeom>
          <a:ln w="1295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282069" y="4073651"/>
            <a:ext cx="1206500" cy="0"/>
          </a:xfrm>
          <a:custGeom>
            <a:avLst/>
            <a:gdLst/>
            <a:ahLst/>
            <a:cxnLst/>
            <a:rect l="l" t="t" r="r" b="b"/>
            <a:pathLst>
              <a:path w="1206500">
                <a:moveTo>
                  <a:pt x="0" y="0"/>
                </a:moveTo>
                <a:lnTo>
                  <a:pt x="1206246" y="0"/>
                </a:lnTo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58569" y="4443221"/>
            <a:ext cx="0" cy="716280"/>
          </a:xfrm>
          <a:custGeom>
            <a:avLst/>
            <a:gdLst/>
            <a:ahLst/>
            <a:cxnLst/>
            <a:rect l="l" t="t" r="r" b="b"/>
            <a:pathLst>
              <a:path h="716279">
                <a:moveTo>
                  <a:pt x="0" y="0"/>
                </a:moveTo>
                <a:lnTo>
                  <a:pt x="0" y="716279"/>
                </a:lnTo>
              </a:path>
            </a:pathLst>
          </a:custGeom>
          <a:ln w="12191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733042" y="4443221"/>
            <a:ext cx="0" cy="716280"/>
          </a:xfrm>
          <a:custGeom>
            <a:avLst/>
            <a:gdLst/>
            <a:ahLst/>
            <a:cxnLst/>
            <a:rect l="l" t="t" r="r" b="b"/>
            <a:pathLst>
              <a:path h="716279">
                <a:moveTo>
                  <a:pt x="0" y="0"/>
                </a:moveTo>
                <a:lnTo>
                  <a:pt x="0" y="716279"/>
                </a:lnTo>
              </a:path>
            </a:pathLst>
          </a:custGeom>
          <a:ln w="12953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1417447" y="2116835"/>
            <a:ext cx="4008754" cy="812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Database:</a:t>
            </a:r>
            <a:r>
              <a:rPr sz="2400" b="1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相互之间有关联关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536700">
              <a:lnSpc>
                <a:spcPct val="100000"/>
              </a:lnSpc>
              <a:spcBef>
                <a:spcPts val="575"/>
              </a:spcBef>
            </a:pPr>
            <a:r>
              <a:rPr sz="2400" b="1" spc="-25" dirty="0">
                <a:latin typeface="Microsoft JhengHei" panose="020B0604030504040204" charset="-120"/>
                <a:cs typeface="Microsoft JhengHei" panose="020B0604030504040204" charset="-120"/>
              </a:rPr>
              <a:t>系的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400" b="1" spc="-25" dirty="0">
                <a:latin typeface="Microsoft JhengHei" panose="020B0604030504040204" charset="-120"/>
                <a:cs typeface="Microsoft JhengHei" panose="020B0604030504040204" charset="-120"/>
              </a:rPr>
              <a:t>的集合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</TotalTime>
  <Words>2513</Words>
  <Application>Microsoft Office PowerPoint</Application>
  <PresentationFormat>自定义</PresentationFormat>
  <Paragraphs>558</Paragraphs>
  <Slides>53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Microsoft JhengHei</vt:lpstr>
      <vt:lpstr>等线</vt:lpstr>
      <vt:lpstr>华文楷体</vt:lpstr>
      <vt:lpstr>宋体</vt:lpstr>
      <vt:lpstr>Arial</vt:lpstr>
      <vt:lpstr>Calibri</vt:lpstr>
      <vt:lpstr>Calibri Light</vt:lpstr>
      <vt:lpstr>Franklin Gothic Book</vt:lpstr>
      <vt:lpstr>Symbol</vt:lpstr>
      <vt:lpstr>Tahoma</vt:lpstr>
      <vt:lpstr>Times New Roman</vt:lpstr>
      <vt:lpstr>Verdana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Zhang</cp:lastModifiedBy>
  <cp:revision>42</cp:revision>
  <dcterms:created xsi:type="dcterms:W3CDTF">2017-09-27T02:15:00Z</dcterms:created>
  <dcterms:modified xsi:type="dcterms:W3CDTF">2020-03-01T06:27:21Z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2011-02-21T00:00:00Z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2017-09-27T00:00:00Z</vt:filetime>
  </property>
  <property fmtid="{D5CDD505-2E9C-101B-9397-08002B2CF9AE}" pid="5" name="KSOProductBuildVer">
    <vt:lpwstr>2052-11.1.0.9339</vt:lpwstr>
  </property>
</Properties>
</file>